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9" r:id="rId4"/>
    <p:sldMasterId id="2147483820" r:id="rId5"/>
    <p:sldMasterId id="2147483821" r:id="rId6"/>
    <p:sldMasterId id="2147483822" r:id="rId7"/>
    <p:sldMasterId id="2147483823" r:id="rId8"/>
    <p:sldMasterId id="2147483824" r:id="rId9"/>
    <p:sldMasterId id="2147483825"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Lst>
  <p:sldSz cy="5143500" cx="9144000"/>
  <p:notesSz cx="6858000" cy="9144000"/>
  <p:embeddedFontLst>
    <p:embeddedFont>
      <p:font typeface="Staatliches"/>
      <p:regular r:id="rId51"/>
    </p:embeddedFont>
    <p:embeddedFont>
      <p:font typeface="Orbitron Medium"/>
      <p:regular r:id="rId52"/>
      <p:bold r:id="rId53"/>
    </p:embeddedFont>
    <p:embeddedFont>
      <p:font typeface="Cantata One"/>
      <p:regular r:id="rId54"/>
    </p:embeddedFont>
    <p:embeddedFont>
      <p:font typeface="Rajdhani Medium"/>
      <p:regular r:id="rId55"/>
      <p:bold r:id="rId56"/>
    </p:embeddedFont>
    <p:embeddedFont>
      <p:font typeface="Orbitron"/>
      <p:regular r:id="rId57"/>
      <p:bold r:id="rId58"/>
    </p:embeddedFont>
    <p:embeddedFont>
      <p:font typeface="Cherry Cream Soda"/>
      <p:regular r:id="rId59"/>
    </p:embeddedFont>
    <p:embeddedFont>
      <p:font typeface="Ultra"/>
      <p:regular r:id="rId60"/>
    </p:embeddedFont>
    <p:embeddedFont>
      <p:font typeface="Rajdhani"/>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Rajdhani-bold.fntdata"/><Relationship Id="rId61" Type="http://schemas.openxmlformats.org/officeDocument/2006/relationships/font" Target="fonts/Rajdhani-regular.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schemas.openxmlformats.org/officeDocument/2006/relationships/font" Target="fonts/Ultra-regular.fnt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Staatliches-regular.fntdata"/><Relationship Id="rId50" Type="http://schemas.openxmlformats.org/officeDocument/2006/relationships/slide" Target="slides/slide39.xml"/><Relationship Id="rId53" Type="http://schemas.openxmlformats.org/officeDocument/2006/relationships/font" Target="fonts/OrbitronMedium-bold.fntdata"/><Relationship Id="rId52" Type="http://schemas.openxmlformats.org/officeDocument/2006/relationships/font" Target="fonts/OrbitronMedium-regular.fntdata"/><Relationship Id="rId11" Type="http://schemas.openxmlformats.org/officeDocument/2006/relationships/notesMaster" Target="notesMasters/notesMaster1.xml"/><Relationship Id="rId55" Type="http://schemas.openxmlformats.org/officeDocument/2006/relationships/font" Target="fonts/RajdhaniMedium-regular.fntdata"/><Relationship Id="rId10" Type="http://schemas.openxmlformats.org/officeDocument/2006/relationships/slideMaster" Target="slideMasters/slideMaster7.xml"/><Relationship Id="rId54" Type="http://schemas.openxmlformats.org/officeDocument/2006/relationships/font" Target="fonts/CantataOne-regular.fntdata"/><Relationship Id="rId13" Type="http://schemas.openxmlformats.org/officeDocument/2006/relationships/slide" Target="slides/slide2.xml"/><Relationship Id="rId57" Type="http://schemas.openxmlformats.org/officeDocument/2006/relationships/font" Target="fonts/Orbitron-regular.fntdata"/><Relationship Id="rId12" Type="http://schemas.openxmlformats.org/officeDocument/2006/relationships/slide" Target="slides/slide1.xml"/><Relationship Id="rId56" Type="http://schemas.openxmlformats.org/officeDocument/2006/relationships/font" Target="fonts/RajdhaniMedium-bold.fntdata"/><Relationship Id="rId15" Type="http://schemas.openxmlformats.org/officeDocument/2006/relationships/slide" Target="slides/slide4.xml"/><Relationship Id="rId59" Type="http://schemas.openxmlformats.org/officeDocument/2006/relationships/font" Target="fonts/CherryCreamSoda-regular.fntdata"/><Relationship Id="rId14" Type="http://schemas.openxmlformats.org/officeDocument/2006/relationships/slide" Target="slides/slide3.xml"/><Relationship Id="rId58" Type="http://schemas.openxmlformats.org/officeDocument/2006/relationships/font" Target="fonts/Orbitron-bold.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chorageplanetwalk.or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caff29aed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caff29aed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of 10 video 9 minutes, start as class starts and while taking attendance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7afe668ab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7afe668ab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17afe668ab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17afe668ab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7afe668abb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7afe668abb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7afe668ab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7afe668ab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17afe668abb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17afe668abb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7afe668abb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7afe668abb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17afe668abb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17afe668abb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7afe668abb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7afe668abb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7725023159_0_7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772502315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cafca30e6d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cafca30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cafca31475_0_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cafca314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video from NASA of Mercury passing in front of the SUN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caff29aed2_1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caff29aed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after we do Page 3 of the PBS lesson as a class?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caff29aed2_1_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caff29ae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after we do Page 4 of the PBS lesson as a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caff29aed2_1_5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caff29aed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after we do Page 5 of the PBS lesson as a class?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caff29aed2_1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caff29aed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after we do Pages 7 and 8 of the PBS lesson as a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7725023159_0_45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7725023159_0_4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designed by Eli Menaker, a 2004 graduate of Service High school in Anchorage.</a:t>
            </a:r>
            <a:endParaRPr/>
          </a:p>
          <a:p>
            <a:pPr indent="0" lvl="0" marL="0" rtl="0" algn="l">
              <a:spcBef>
                <a:spcPts val="0"/>
              </a:spcBef>
              <a:spcAft>
                <a:spcPts val="0"/>
              </a:spcAft>
              <a:buNone/>
            </a:pPr>
            <a:r>
              <a:rPr lang="en" u="sng">
                <a:solidFill>
                  <a:schemeClr val="hlink"/>
                </a:solidFill>
                <a:hlinkClick r:id="rId2"/>
              </a:rPr>
              <a:t>https://anchorageplanetwalk.org/</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17725023159_0_460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17725023159_0_4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17725023159_0_459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17725023159_0_4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17725023159_0_257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17725023159_0_2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17725023159_0_25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17725023159_0_2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17725023159_0_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17725023159_0_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copies for the tables, go over briefly, show on white board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52d0eeb226_0_34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52d0eeb226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7725023159_0_259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7725023159_0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7725023159_0_2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7725023159_0_2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Make copies for the tables, go over briefly, show on white board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17725023159_0_26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17725023159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17725023159_0_26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17725023159_0_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7725023159_0_262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7725023159_0_2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7725023159_0_26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17725023159_0_2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7725023159_0_78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17725023159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17725023159_0_112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17725023159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7725023159_0_11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7725023159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17725023159_0_182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17725023159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7725023159_0_14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7725023159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cafca31475_0_4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cafca3147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7afe668ab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7afe668ab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7afe668ab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7afe668ab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7afe668ab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7afe668ab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7afe668ab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7afe668ab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1066" name="Shape 1066"/>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1067" name="Shape 1067"/>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1068" name="Shape 1068"/>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72" name="Shape 1072"/>
        <p:cNvGrpSpPr/>
        <p:nvPr/>
      </p:nvGrpSpPr>
      <p:grpSpPr>
        <a:xfrm>
          <a:off x="0" y="0"/>
          <a:ext cx="0" cy="0"/>
          <a:chOff x="0" y="0"/>
          <a:chExt cx="0" cy="0"/>
        </a:xfrm>
      </p:grpSpPr>
      <p:grpSp>
        <p:nvGrpSpPr>
          <p:cNvPr id="1073" name="Google Shape;1073;p108"/>
          <p:cNvGrpSpPr/>
          <p:nvPr/>
        </p:nvGrpSpPr>
        <p:grpSpPr>
          <a:xfrm>
            <a:off x="-648268" y="-915586"/>
            <a:ext cx="4062633" cy="6859116"/>
            <a:chOff x="-648268" y="-915586"/>
            <a:chExt cx="4062633" cy="6859116"/>
          </a:xfrm>
        </p:grpSpPr>
        <p:sp>
          <p:nvSpPr>
            <p:cNvPr id="1074" name="Google Shape;1074;p108"/>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8"/>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8"/>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8"/>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8"/>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8"/>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8"/>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8"/>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8"/>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8"/>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8"/>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8"/>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8"/>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8"/>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8"/>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08"/>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8"/>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08"/>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8"/>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8"/>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8"/>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8"/>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08"/>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08"/>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08"/>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8"/>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08"/>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08"/>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08"/>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08"/>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8"/>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8"/>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08"/>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08"/>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8"/>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08"/>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08"/>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8"/>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8"/>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08"/>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08"/>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8"/>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08"/>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8"/>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08"/>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08"/>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08"/>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08"/>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08"/>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08"/>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8"/>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08"/>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08"/>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08"/>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8"/>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08"/>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08"/>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08"/>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8"/>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08"/>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8"/>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08"/>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08"/>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8"/>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8"/>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8"/>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8"/>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8"/>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8"/>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08"/>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8"/>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08"/>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8"/>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8"/>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8"/>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8"/>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08"/>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08"/>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08"/>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8"/>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8"/>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8"/>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8"/>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8"/>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8"/>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08"/>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08"/>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8"/>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8"/>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8"/>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8"/>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8"/>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8"/>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8"/>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8"/>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08"/>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8"/>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8"/>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8"/>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8"/>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8"/>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8"/>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8"/>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8"/>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8"/>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8"/>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8"/>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8"/>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8"/>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8"/>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8"/>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8"/>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8"/>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8"/>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8"/>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8"/>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8"/>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8"/>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8"/>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8"/>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8"/>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8"/>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8"/>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8"/>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8"/>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8"/>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8"/>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8"/>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8"/>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8"/>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8"/>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8"/>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8"/>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8"/>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8"/>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8"/>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8"/>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8"/>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8"/>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8"/>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8"/>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8"/>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8"/>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8"/>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8"/>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8"/>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8"/>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8"/>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8"/>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8"/>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8"/>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8"/>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8"/>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8"/>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8"/>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108"/>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230" name="Google Shape;1230;p108"/>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31" name="Shape 1231"/>
        <p:cNvGrpSpPr/>
        <p:nvPr/>
      </p:nvGrpSpPr>
      <p:grpSpPr>
        <a:xfrm>
          <a:off x="0" y="0"/>
          <a:ext cx="0" cy="0"/>
          <a:chOff x="0" y="0"/>
          <a:chExt cx="0" cy="0"/>
        </a:xfrm>
      </p:grpSpPr>
      <p:sp>
        <p:nvSpPr>
          <p:cNvPr id="1232" name="Google Shape;1232;p109"/>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233" name="Google Shape;1233;p109"/>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1234" name="Google Shape;1234;p109"/>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235" name="Shape 1235"/>
        <p:cNvGrpSpPr/>
        <p:nvPr/>
      </p:nvGrpSpPr>
      <p:grpSpPr>
        <a:xfrm>
          <a:off x="0" y="0"/>
          <a:ext cx="0" cy="0"/>
          <a:chOff x="0" y="0"/>
          <a:chExt cx="0" cy="0"/>
        </a:xfrm>
      </p:grpSpPr>
      <p:sp>
        <p:nvSpPr>
          <p:cNvPr id="1236" name="Google Shape;1236;p110"/>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1237" name="Google Shape;1237;p11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38" name="Shape 1238"/>
        <p:cNvGrpSpPr/>
        <p:nvPr/>
      </p:nvGrpSpPr>
      <p:grpSpPr>
        <a:xfrm>
          <a:off x="0" y="0"/>
          <a:ext cx="0" cy="0"/>
          <a:chOff x="0" y="0"/>
          <a:chExt cx="0" cy="0"/>
        </a:xfrm>
      </p:grpSpPr>
      <p:sp>
        <p:nvSpPr>
          <p:cNvPr id="1239" name="Google Shape;1239;p111"/>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1"/>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1"/>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1"/>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11"/>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4" name="Google Shape;1244;p111"/>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5" name="Google Shape;1245;p111"/>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6" name="Google Shape;1246;p111"/>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7" name="Google Shape;1247;p11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248" name="Shape 1248"/>
        <p:cNvGrpSpPr/>
        <p:nvPr/>
      </p:nvGrpSpPr>
      <p:grpSpPr>
        <a:xfrm>
          <a:off x="0" y="0"/>
          <a:ext cx="0" cy="0"/>
          <a:chOff x="0" y="0"/>
          <a:chExt cx="0" cy="0"/>
        </a:xfrm>
      </p:grpSpPr>
      <p:sp>
        <p:nvSpPr>
          <p:cNvPr id="1249" name="Google Shape;1249;p11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50" name="Shape 1250"/>
        <p:cNvGrpSpPr/>
        <p:nvPr/>
      </p:nvGrpSpPr>
      <p:grpSpPr>
        <a:xfrm>
          <a:off x="0" y="0"/>
          <a:ext cx="0" cy="0"/>
          <a:chOff x="0" y="0"/>
          <a:chExt cx="0" cy="0"/>
        </a:xfrm>
      </p:grpSpPr>
      <p:sp>
        <p:nvSpPr>
          <p:cNvPr id="1251" name="Google Shape;1251;p11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252" name="Google Shape;1252;p113"/>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53" name="Google Shape;1253;p113"/>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254" name="Shape 1254"/>
        <p:cNvGrpSpPr/>
        <p:nvPr/>
      </p:nvGrpSpPr>
      <p:grpSpPr>
        <a:xfrm>
          <a:off x="0" y="0"/>
          <a:ext cx="0" cy="0"/>
          <a:chOff x="0" y="0"/>
          <a:chExt cx="0" cy="0"/>
        </a:xfrm>
      </p:grpSpPr>
      <p:sp>
        <p:nvSpPr>
          <p:cNvPr id="1255" name="Google Shape;1255;p114"/>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14"/>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114"/>
          <p:cNvGrpSpPr/>
          <p:nvPr/>
        </p:nvGrpSpPr>
        <p:grpSpPr>
          <a:xfrm>
            <a:off x="1762121" y="3001959"/>
            <a:ext cx="604216" cy="560378"/>
            <a:chOff x="8106125" y="1319625"/>
            <a:chExt cx="1109875" cy="1029350"/>
          </a:xfrm>
        </p:grpSpPr>
        <p:sp>
          <p:nvSpPr>
            <p:cNvPr id="1258" name="Google Shape;1258;p114"/>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4"/>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4"/>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4"/>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14"/>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4"/>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4"/>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4"/>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4"/>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114"/>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60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268" name="Shape 1268"/>
        <p:cNvGrpSpPr/>
        <p:nvPr/>
      </p:nvGrpSpPr>
      <p:grpSpPr>
        <a:xfrm>
          <a:off x="0" y="0"/>
          <a:ext cx="0" cy="0"/>
          <a:chOff x="0" y="0"/>
          <a:chExt cx="0" cy="0"/>
        </a:xfrm>
      </p:grpSpPr>
      <p:grpSp>
        <p:nvGrpSpPr>
          <p:cNvPr id="1269" name="Google Shape;1269;p115"/>
          <p:cNvGrpSpPr/>
          <p:nvPr/>
        </p:nvGrpSpPr>
        <p:grpSpPr>
          <a:xfrm>
            <a:off x="530250" y="-1470000"/>
            <a:ext cx="8083500" cy="8083500"/>
            <a:chOff x="530250" y="-1470000"/>
            <a:chExt cx="8083500" cy="8083500"/>
          </a:xfrm>
        </p:grpSpPr>
        <p:sp>
          <p:nvSpPr>
            <p:cNvPr id="1270" name="Google Shape;1270;p115"/>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15"/>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2" name="Google Shape;1272;p115"/>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1273" name="Google Shape;1273;p11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74" name="Shape 1274"/>
        <p:cNvGrpSpPr/>
        <p:nvPr/>
      </p:nvGrpSpPr>
      <p:grpSpPr>
        <a:xfrm>
          <a:off x="0" y="0"/>
          <a:ext cx="0" cy="0"/>
          <a:chOff x="0" y="0"/>
          <a:chExt cx="0" cy="0"/>
        </a:xfrm>
      </p:grpSpPr>
      <p:sp>
        <p:nvSpPr>
          <p:cNvPr id="1275" name="Google Shape;1275;p116"/>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276" name="Shape 1276"/>
        <p:cNvGrpSpPr/>
        <p:nvPr/>
      </p:nvGrpSpPr>
      <p:grpSpPr>
        <a:xfrm>
          <a:off x="0" y="0"/>
          <a:ext cx="0" cy="0"/>
          <a:chOff x="0" y="0"/>
          <a:chExt cx="0" cy="0"/>
        </a:xfrm>
      </p:grpSpPr>
      <p:sp>
        <p:nvSpPr>
          <p:cNvPr id="1277" name="Google Shape;1277;p117"/>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17"/>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7"/>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80" name="Google Shape;1280;p1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1" name="Shape 1281"/>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1282" name="Shape 1282"/>
        <p:cNvGrpSpPr/>
        <p:nvPr/>
      </p:nvGrpSpPr>
      <p:grpSpPr>
        <a:xfrm>
          <a:off x="0" y="0"/>
          <a:ext cx="0" cy="0"/>
          <a:chOff x="0" y="0"/>
          <a:chExt cx="0" cy="0"/>
        </a:xfrm>
      </p:grpSpPr>
      <p:sp>
        <p:nvSpPr>
          <p:cNvPr id="1283" name="Google Shape;1283;p119"/>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284" name="Google Shape;1284;p119"/>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285" name="Google Shape;1285;p119"/>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1286" name="Shape 1286"/>
        <p:cNvGrpSpPr/>
        <p:nvPr/>
      </p:nvGrpSpPr>
      <p:grpSpPr>
        <a:xfrm>
          <a:off x="0" y="0"/>
          <a:ext cx="0" cy="0"/>
          <a:chOff x="0" y="0"/>
          <a:chExt cx="0" cy="0"/>
        </a:xfrm>
      </p:grpSpPr>
      <p:sp>
        <p:nvSpPr>
          <p:cNvPr id="1287" name="Google Shape;1287;p120"/>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8" name="Google Shape;1288;p120"/>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9" name="Google Shape;1289;p120"/>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0" name="Google Shape;1290;p120"/>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1" name="Google Shape;1291;p120"/>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2" name="Google Shape;1292;p120"/>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3" name="Google Shape;1293;p12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294" name="Google Shape;1294;p120"/>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95" name="Google Shape;1295;p120"/>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96" name="Google Shape;1296;p120"/>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97" name="Google Shape;1297;p120"/>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298" name="Google Shape;1298;p120"/>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9" name="Google Shape;1299;p120"/>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1300" name="Shape 1300"/>
        <p:cNvGrpSpPr/>
        <p:nvPr/>
      </p:nvGrpSpPr>
      <p:grpSpPr>
        <a:xfrm>
          <a:off x="0" y="0"/>
          <a:ext cx="0" cy="0"/>
          <a:chOff x="0" y="0"/>
          <a:chExt cx="0" cy="0"/>
        </a:xfrm>
      </p:grpSpPr>
      <p:sp>
        <p:nvSpPr>
          <p:cNvPr id="1301" name="Google Shape;1301;p121"/>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121"/>
          <p:cNvGrpSpPr/>
          <p:nvPr/>
        </p:nvGrpSpPr>
        <p:grpSpPr>
          <a:xfrm rot="-1402022">
            <a:off x="1365474" y="885788"/>
            <a:ext cx="2913567" cy="1712888"/>
            <a:chOff x="234575" y="750250"/>
            <a:chExt cx="7168600" cy="4214425"/>
          </a:xfrm>
        </p:grpSpPr>
        <p:sp>
          <p:nvSpPr>
            <p:cNvPr id="1303" name="Google Shape;1303;p121"/>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21"/>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21"/>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21"/>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21"/>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21"/>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21"/>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21"/>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21"/>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121"/>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13" name="Google Shape;1313;p121"/>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1314" name="Shape 1314"/>
        <p:cNvGrpSpPr/>
        <p:nvPr/>
      </p:nvGrpSpPr>
      <p:grpSpPr>
        <a:xfrm>
          <a:off x="0" y="0"/>
          <a:ext cx="0" cy="0"/>
          <a:chOff x="0" y="0"/>
          <a:chExt cx="0" cy="0"/>
        </a:xfrm>
      </p:grpSpPr>
      <p:sp>
        <p:nvSpPr>
          <p:cNvPr id="1315" name="Google Shape;1315;p122"/>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22"/>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22"/>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18" name="Google Shape;1318;p122"/>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19" name="Google Shape;1319;p122"/>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20" name="Google Shape;1320;p122"/>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21" name="Google Shape;1321;p122"/>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22" name="Google Shape;1322;p12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23" name="Google Shape;1323;p122"/>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24" name="Google Shape;1324;p122"/>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25" name="Google Shape;1325;p122"/>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1326" name="Shape 1326"/>
        <p:cNvGrpSpPr/>
        <p:nvPr/>
      </p:nvGrpSpPr>
      <p:grpSpPr>
        <a:xfrm>
          <a:off x="0" y="0"/>
          <a:ext cx="0" cy="0"/>
          <a:chOff x="0" y="0"/>
          <a:chExt cx="0" cy="0"/>
        </a:xfrm>
      </p:grpSpPr>
      <p:sp>
        <p:nvSpPr>
          <p:cNvPr id="1327" name="Google Shape;1327;p123"/>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28" name="Google Shape;1328;p123"/>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29" name="Google Shape;1329;p123"/>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30" name="Google Shape;1330;p123"/>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31" name="Google Shape;1331;p12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32" name="Google Shape;1332;p123"/>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33" name="Google Shape;1333;p123"/>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1334" name="Shape 1334"/>
        <p:cNvGrpSpPr/>
        <p:nvPr/>
      </p:nvGrpSpPr>
      <p:grpSpPr>
        <a:xfrm>
          <a:off x="0" y="0"/>
          <a:ext cx="0" cy="0"/>
          <a:chOff x="0" y="0"/>
          <a:chExt cx="0" cy="0"/>
        </a:xfrm>
      </p:grpSpPr>
      <p:sp>
        <p:nvSpPr>
          <p:cNvPr id="1335" name="Google Shape;1335;p124"/>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36" name="Google Shape;1336;p124"/>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337" name="Google Shape;1337;p124"/>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38" name="Google Shape;1338;p124"/>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339" name="Google Shape;1339;p124"/>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40" name="Google Shape;1340;p124"/>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1341" name="Google Shape;1341;p124"/>
          <p:cNvGrpSpPr/>
          <p:nvPr/>
        </p:nvGrpSpPr>
        <p:grpSpPr>
          <a:xfrm>
            <a:off x="1444333" y="3920592"/>
            <a:ext cx="466895" cy="466877"/>
            <a:chOff x="2238350" y="1686100"/>
            <a:chExt cx="660950" cy="660925"/>
          </a:xfrm>
        </p:grpSpPr>
        <p:sp>
          <p:nvSpPr>
            <p:cNvPr id="1342" name="Google Shape;1342;p124"/>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24"/>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24"/>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24"/>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124"/>
          <p:cNvGrpSpPr/>
          <p:nvPr/>
        </p:nvGrpSpPr>
        <p:grpSpPr>
          <a:xfrm>
            <a:off x="7803509" y="377043"/>
            <a:ext cx="1879757" cy="1113913"/>
            <a:chOff x="7803509" y="377043"/>
            <a:chExt cx="1879757" cy="1113913"/>
          </a:xfrm>
        </p:grpSpPr>
        <p:sp>
          <p:nvSpPr>
            <p:cNvPr id="1347" name="Google Shape;1347;p124"/>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4"/>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24"/>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24"/>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24"/>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24"/>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24"/>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24"/>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24"/>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24"/>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24"/>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24"/>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24"/>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 type="subTitle"/>
          </p:nvPr>
        </p:nvSpPr>
        <p:spPr>
          <a:xfrm>
            <a:off x="3614100" y="3603300"/>
            <a:ext cx="1915800" cy="4755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4" name="Google Shape;54;p13"/>
          <p:cNvSpPr txBox="1"/>
          <p:nvPr>
            <p:ph idx="2" type="subTitle"/>
          </p:nvPr>
        </p:nvSpPr>
        <p:spPr>
          <a:xfrm>
            <a:off x="6366975" y="3603300"/>
            <a:ext cx="1915800" cy="4755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5" name="Google Shape;55;p13"/>
          <p:cNvSpPr txBox="1"/>
          <p:nvPr>
            <p:ph idx="3" type="subTitle"/>
          </p:nvPr>
        </p:nvSpPr>
        <p:spPr>
          <a:xfrm>
            <a:off x="861225" y="1774500"/>
            <a:ext cx="1915800" cy="4755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6" name="Google Shape;56;p13"/>
          <p:cNvSpPr txBox="1"/>
          <p:nvPr>
            <p:ph idx="4" type="subTitle"/>
          </p:nvPr>
        </p:nvSpPr>
        <p:spPr>
          <a:xfrm>
            <a:off x="3614100" y="1777200"/>
            <a:ext cx="1915800" cy="475500"/>
          </a:xfrm>
          <a:prstGeom prst="rect">
            <a:avLst/>
          </a:prstGeom>
        </p:spPr>
        <p:txBody>
          <a:bodyPr anchorCtr="0" anchor="b"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7" name="Google Shape;57;p13"/>
          <p:cNvSpPr txBox="1"/>
          <p:nvPr>
            <p:ph idx="5" type="subTitle"/>
          </p:nvPr>
        </p:nvSpPr>
        <p:spPr>
          <a:xfrm>
            <a:off x="861225" y="2190600"/>
            <a:ext cx="1915800" cy="645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8" name="Google Shape;58;p13"/>
          <p:cNvSpPr txBox="1"/>
          <p:nvPr>
            <p:ph type="title"/>
          </p:nvPr>
        </p:nvSpPr>
        <p:spPr>
          <a:xfrm>
            <a:off x="311700" y="381125"/>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9" name="Google Shape;59;p13"/>
          <p:cNvSpPr txBox="1"/>
          <p:nvPr>
            <p:ph idx="6" type="subTitle"/>
          </p:nvPr>
        </p:nvSpPr>
        <p:spPr>
          <a:xfrm>
            <a:off x="3614100" y="2190600"/>
            <a:ext cx="1915800" cy="645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0" name="Google Shape;60;p13"/>
          <p:cNvSpPr txBox="1"/>
          <p:nvPr>
            <p:ph idx="7" type="subTitle"/>
          </p:nvPr>
        </p:nvSpPr>
        <p:spPr>
          <a:xfrm>
            <a:off x="6366975" y="4019400"/>
            <a:ext cx="1915800" cy="645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13"/>
          <p:cNvSpPr txBox="1"/>
          <p:nvPr>
            <p:ph idx="8" type="subTitle"/>
          </p:nvPr>
        </p:nvSpPr>
        <p:spPr>
          <a:xfrm>
            <a:off x="3614100" y="4019400"/>
            <a:ext cx="1915800" cy="645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1360" name="Shape 1360"/>
        <p:cNvGrpSpPr/>
        <p:nvPr/>
      </p:nvGrpSpPr>
      <p:grpSpPr>
        <a:xfrm>
          <a:off x="0" y="0"/>
          <a:ext cx="0" cy="0"/>
          <a:chOff x="0" y="0"/>
          <a:chExt cx="0" cy="0"/>
        </a:xfrm>
      </p:grpSpPr>
      <p:sp>
        <p:nvSpPr>
          <p:cNvPr id="1361" name="Google Shape;1361;p125"/>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2" name="Google Shape;1362;p125"/>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3" name="Google Shape;1363;p125"/>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4" name="Google Shape;1364;p125"/>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5" name="Google Shape;1365;p125"/>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6" name="Google Shape;1366;p125"/>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7" name="Google Shape;1367;p125"/>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68" name="Google Shape;1368;p12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69" name="Google Shape;1369;p125"/>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0" name="Google Shape;1370;p125"/>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1" name="Google Shape;1371;p125"/>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2" name="Google Shape;1372;p125"/>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3" name="Google Shape;1373;p125"/>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1374" name="Shape 1374"/>
        <p:cNvGrpSpPr/>
        <p:nvPr/>
      </p:nvGrpSpPr>
      <p:grpSpPr>
        <a:xfrm>
          <a:off x="0" y="0"/>
          <a:ext cx="0" cy="0"/>
          <a:chOff x="0" y="0"/>
          <a:chExt cx="0" cy="0"/>
        </a:xfrm>
      </p:grpSpPr>
      <p:sp>
        <p:nvSpPr>
          <p:cNvPr id="1375" name="Google Shape;1375;p126"/>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376" name="Shape 1376"/>
        <p:cNvGrpSpPr/>
        <p:nvPr/>
      </p:nvGrpSpPr>
      <p:grpSpPr>
        <a:xfrm>
          <a:off x="0" y="0"/>
          <a:ext cx="0" cy="0"/>
          <a:chOff x="0" y="0"/>
          <a:chExt cx="0" cy="0"/>
        </a:xfrm>
      </p:grpSpPr>
      <p:sp>
        <p:nvSpPr>
          <p:cNvPr id="1377" name="Google Shape;1377;p12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1378" name="Shape 1378"/>
        <p:cNvGrpSpPr/>
        <p:nvPr/>
      </p:nvGrpSpPr>
      <p:grpSpPr>
        <a:xfrm>
          <a:off x="0" y="0"/>
          <a:ext cx="0" cy="0"/>
          <a:chOff x="0" y="0"/>
          <a:chExt cx="0" cy="0"/>
        </a:xfrm>
      </p:grpSpPr>
      <p:sp>
        <p:nvSpPr>
          <p:cNvPr id="1379" name="Google Shape;1379;p128"/>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1380" name="Shape 1380"/>
        <p:cNvGrpSpPr/>
        <p:nvPr/>
      </p:nvGrpSpPr>
      <p:grpSpPr>
        <a:xfrm>
          <a:off x="0" y="0"/>
          <a:ext cx="0" cy="0"/>
          <a:chOff x="0" y="0"/>
          <a:chExt cx="0" cy="0"/>
        </a:xfrm>
      </p:grpSpPr>
      <p:sp>
        <p:nvSpPr>
          <p:cNvPr id="1381" name="Google Shape;1381;p12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82" name="Google Shape;1382;p129"/>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83" name="Google Shape;1383;p129"/>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1384" name="Google Shape;1384;p129"/>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1385" name="Shape 1385"/>
        <p:cNvGrpSpPr/>
        <p:nvPr/>
      </p:nvGrpSpPr>
      <p:grpSpPr>
        <a:xfrm>
          <a:off x="0" y="0"/>
          <a:ext cx="0" cy="0"/>
          <a:chOff x="0" y="0"/>
          <a:chExt cx="0" cy="0"/>
        </a:xfrm>
      </p:grpSpPr>
      <p:sp>
        <p:nvSpPr>
          <p:cNvPr id="1386" name="Google Shape;1386;p13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387" name="Google Shape;1387;p130"/>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88" name="Google Shape;1388;p130"/>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1389" name="Shape 1389"/>
        <p:cNvGrpSpPr/>
        <p:nvPr/>
      </p:nvGrpSpPr>
      <p:grpSpPr>
        <a:xfrm>
          <a:off x="0" y="0"/>
          <a:ext cx="0" cy="0"/>
          <a:chOff x="0" y="0"/>
          <a:chExt cx="0" cy="0"/>
        </a:xfrm>
      </p:grpSpPr>
      <p:sp>
        <p:nvSpPr>
          <p:cNvPr id="1390" name="Google Shape;1390;p131"/>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391" name="Google Shape;1391;p131"/>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392" name="Google Shape;1392;p131"/>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1393" name="Shape 1393"/>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1394" name="Shape 1394"/>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1395" name="Shape 139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idx="1" type="subTitle"/>
          </p:nvPr>
        </p:nvSpPr>
        <p:spPr>
          <a:xfrm>
            <a:off x="1005175" y="3137625"/>
            <a:ext cx="1924200" cy="4755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4" name="Google Shape;64;p14"/>
          <p:cNvSpPr txBox="1"/>
          <p:nvPr>
            <p:ph idx="2" type="subTitle"/>
          </p:nvPr>
        </p:nvSpPr>
        <p:spPr>
          <a:xfrm>
            <a:off x="3609900" y="3137625"/>
            <a:ext cx="1924200" cy="4755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5" name="Google Shape;65;p14"/>
          <p:cNvSpPr txBox="1"/>
          <p:nvPr>
            <p:ph idx="3" type="subTitle"/>
          </p:nvPr>
        </p:nvSpPr>
        <p:spPr>
          <a:xfrm>
            <a:off x="6214625" y="3137625"/>
            <a:ext cx="1924200" cy="475500"/>
          </a:xfrm>
          <a:prstGeom prst="rect">
            <a:avLst/>
          </a:prstGeom>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 name="Google Shape;66;p14"/>
          <p:cNvSpPr txBox="1"/>
          <p:nvPr>
            <p:ph idx="4" type="subTitle"/>
          </p:nvPr>
        </p:nvSpPr>
        <p:spPr>
          <a:xfrm>
            <a:off x="1005175" y="3553725"/>
            <a:ext cx="1924200" cy="928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4"/>
          <p:cNvSpPr txBox="1"/>
          <p:nvPr>
            <p:ph type="title"/>
          </p:nvPr>
        </p:nvSpPr>
        <p:spPr>
          <a:xfrm>
            <a:off x="311700" y="381125"/>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8" name="Google Shape;68;p14"/>
          <p:cNvSpPr txBox="1"/>
          <p:nvPr>
            <p:ph idx="5" type="subTitle"/>
          </p:nvPr>
        </p:nvSpPr>
        <p:spPr>
          <a:xfrm>
            <a:off x="3609900" y="3553725"/>
            <a:ext cx="1924200" cy="928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 name="Google Shape;69;p14"/>
          <p:cNvSpPr txBox="1"/>
          <p:nvPr>
            <p:ph idx="6" type="subTitle"/>
          </p:nvPr>
        </p:nvSpPr>
        <p:spPr>
          <a:xfrm>
            <a:off x="6214625" y="3553725"/>
            <a:ext cx="1924200" cy="928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1396" name="Shape 1396"/>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1397" name="Shape 1397"/>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01" name="Shape 1401"/>
        <p:cNvGrpSpPr/>
        <p:nvPr/>
      </p:nvGrpSpPr>
      <p:grpSpPr>
        <a:xfrm>
          <a:off x="0" y="0"/>
          <a:ext cx="0" cy="0"/>
          <a:chOff x="0" y="0"/>
          <a:chExt cx="0" cy="0"/>
        </a:xfrm>
      </p:grpSpPr>
      <p:grpSp>
        <p:nvGrpSpPr>
          <p:cNvPr id="1402" name="Google Shape;1402;p138"/>
          <p:cNvGrpSpPr/>
          <p:nvPr/>
        </p:nvGrpSpPr>
        <p:grpSpPr>
          <a:xfrm>
            <a:off x="-648268" y="-915586"/>
            <a:ext cx="4062633" cy="6859116"/>
            <a:chOff x="-648268" y="-915586"/>
            <a:chExt cx="4062633" cy="6859116"/>
          </a:xfrm>
        </p:grpSpPr>
        <p:sp>
          <p:nvSpPr>
            <p:cNvPr id="1403" name="Google Shape;1403;p138"/>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8"/>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38"/>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8"/>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8"/>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8"/>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38"/>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38"/>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38"/>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38"/>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38"/>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8"/>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38"/>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8"/>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8"/>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8"/>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8"/>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8"/>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8"/>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8"/>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8"/>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8"/>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8"/>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8"/>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8"/>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8"/>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8"/>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8"/>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8"/>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8"/>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8"/>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8"/>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8"/>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8"/>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8"/>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8"/>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8"/>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8"/>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8"/>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8"/>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8"/>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8"/>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8"/>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8"/>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8"/>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8"/>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8"/>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8"/>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8"/>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8"/>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8"/>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8"/>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8"/>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8"/>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8"/>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8"/>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8"/>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8"/>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8"/>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8"/>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8"/>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8"/>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8"/>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8"/>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8"/>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8"/>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8"/>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38"/>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8"/>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8"/>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8"/>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8"/>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8"/>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8"/>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8"/>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8"/>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8"/>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8"/>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8"/>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8"/>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8"/>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8"/>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8"/>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8"/>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8"/>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8"/>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8"/>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8"/>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8"/>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8"/>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8"/>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8"/>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8"/>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8"/>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8"/>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8"/>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8"/>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8"/>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8"/>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8"/>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8"/>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38"/>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8"/>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8"/>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8"/>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8"/>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38"/>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38"/>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8"/>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8"/>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8"/>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8"/>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8"/>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8"/>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8"/>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8"/>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8"/>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8"/>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8"/>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8"/>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8"/>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38"/>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38"/>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8"/>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8"/>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8"/>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8"/>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8"/>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8"/>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8"/>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8"/>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8"/>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8"/>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8"/>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8"/>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8"/>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8"/>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8"/>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8"/>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8"/>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8"/>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8"/>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8"/>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8"/>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8"/>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8"/>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8"/>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8"/>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8"/>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8"/>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8"/>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8"/>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8"/>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8"/>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8"/>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138"/>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559" name="Google Shape;1559;p138"/>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60" name="Shape 1560"/>
        <p:cNvGrpSpPr/>
        <p:nvPr/>
      </p:nvGrpSpPr>
      <p:grpSpPr>
        <a:xfrm>
          <a:off x="0" y="0"/>
          <a:ext cx="0" cy="0"/>
          <a:chOff x="0" y="0"/>
          <a:chExt cx="0" cy="0"/>
        </a:xfrm>
      </p:grpSpPr>
      <p:sp>
        <p:nvSpPr>
          <p:cNvPr id="1561" name="Google Shape;1561;p139"/>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562" name="Google Shape;1562;p139"/>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1563" name="Google Shape;1563;p139"/>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64" name="Shape 1564"/>
        <p:cNvGrpSpPr/>
        <p:nvPr/>
      </p:nvGrpSpPr>
      <p:grpSpPr>
        <a:xfrm>
          <a:off x="0" y="0"/>
          <a:ext cx="0" cy="0"/>
          <a:chOff x="0" y="0"/>
          <a:chExt cx="0" cy="0"/>
        </a:xfrm>
      </p:grpSpPr>
      <p:sp>
        <p:nvSpPr>
          <p:cNvPr id="1565" name="Google Shape;1565;p140"/>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1566" name="Google Shape;1566;p14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67" name="Shape 1567"/>
        <p:cNvGrpSpPr/>
        <p:nvPr/>
      </p:nvGrpSpPr>
      <p:grpSpPr>
        <a:xfrm>
          <a:off x="0" y="0"/>
          <a:ext cx="0" cy="0"/>
          <a:chOff x="0" y="0"/>
          <a:chExt cx="0" cy="0"/>
        </a:xfrm>
      </p:grpSpPr>
      <p:sp>
        <p:nvSpPr>
          <p:cNvPr id="1568" name="Google Shape;1568;p141"/>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1"/>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1"/>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1"/>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1"/>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3" name="Google Shape;1573;p141"/>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4" name="Google Shape;1574;p141"/>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5" name="Google Shape;1575;p141"/>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6" name="Google Shape;1576;p14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77" name="Shape 1577"/>
        <p:cNvGrpSpPr/>
        <p:nvPr/>
      </p:nvGrpSpPr>
      <p:grpSpPr>
        <a:xfrm>
          <a:off x="0" y="0"/>
          <a:ext cx="0" cy="0"/>
          <a:chOff x="0" y="0"/>
          <a:chExt cx="0" cy="0"/>
        </a:xfrm>
      </p:grpSpPr>
      <p:sp>
        <p:nvSpPr>
          <p:cNvPr id="1578" name="Google Shape;1578;p14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79" name="Shape 1579"/>
        <p:cNvGrpSpPr/>
        <p:nvPr/>
      </p:nvGrpSpPr>
      <p:grpSpPr>
        <a:xfrm>
          <a:off x="0" y="0"/>
          <a:ext cx="0" cy="0"/>
          <a:chOff x="0" y="0"/>
          <a:chExt cx="0" cy="0"/>
        </a:xfrm>
      </p:grpSpPr>
      <p:sp>
        <p:nvSpPr>
          <p:cNvPr id="1580" name="Google Shape;1580;p14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81" name="Google Shape;1581;p143"/>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82" name="Google Shape;1582;p143"/>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583" name="Shape 1583"/>
        <p:cNvGrpSpPr/>
        <p:nvPr/>
      </p:nvGrpSpPr>
      <p:grpSpPr>
        <a:xfrm>
          <a:off x="0" y="0"/>
          <a:ext cx="0" cy="0"/>
          <a:chOff x="0" y="0"/>
          <a:chExt cx="0" cy="0"/>
        </a:xfrm>
      </p:grpSpPr>
      <p:sp>
        <p:nvSpPr>
          <p:cNvPr id="1584" name="Google Shape;1584;p144"/>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4"/>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144"/>
          <p:cNvGrpSpPr/>
          <p:nvPr/>
        </p:nvGrpSpPr>
        <p:grpSpPr>
          <a:xfrm>
            <a:off x="1762121" y="3001959"/>
            <a:ext cx="604216" cy="560378"/>
            <a:chOff x="8106125" y="1319625"/>
            <a:chExt cx="1109875" cy="1029350"/>
          </a:xfrm>
        </p:grpSpPr>
        <p:sp>
          <p:nvSpPr>
            <p:cNvPr id="1587" name="Google Shape;1587;p144"/>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4"/>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4"/>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44"/>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4"/>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4"/>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4"/>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4"/>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4"/>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144"/>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60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597" name="Shape 1597"/>
        <p:cNvGrpSpPr/>
        <p:nvPr/>
      </p:nvGrpSpPr>
      <p:grpSpPr>
        <a:xfrm>
          <a:off x="0" y="0"/>
          <a:ext cx="0" cy="0"/>
          <a:chOff x="0" y="0"/>
          <a:chExt cx="0" cy="0"/>
        </a:xfrm>
      </p:grpSpPr>
      <p:grpSp>
        <p:nvGrpSpPr>
          <p:cNvPr id="1598" name="Google Shape;1598;p145"/>
          <p:cNvGrpSpPr/>
          <p:nvPr/>
        </p:nvGrpSpPr>
        <p:grpSpPr>
          <a:xfrm>
            <a:off x="530250" y="-1470000"/>
            <a:ext cx="8083500" cy="8083500"/>
            <a:chOff x="530250" y="-1470000"/>
            <a:chExt cx="8083500" cy="8083500"/>
          </a:xfrm>
        </p:grpSpPr>
        <p:sp>
          <p:nvSpPr>
            <p:cNvPr id="1599" name="Google Shape;1599;p145"/>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5"/>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145"/>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1602" name="Google Shape;1602;p14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70" name="Shape 70"/>
        <p:cNvGrpSpPr/>
        <p:nvPr/>
      </p:nvGrpSpPr>
      <p:grpSpPr>
        <a:xfrm>
          <a:off x="0" y="0"/>
          <a:ext cx="0" cy="0"/>
          <a:chOff x="0" y="0"/>
          <a:chExt cx="0" cy="0"/>
        </a:xfrm>
      </p:grpSpPr>
      <p:grpSp>
        <p:nvGrpSpPr>
          <p:cNvPr id="71" name="Google Shape;71;p15"/>
          <p:cNvGrpSpPr/>
          <p:nvPr/>
        </p:nvGrpSpPr>
        <p:grpSpPr>
          <a:xfrm>
            <a:off x="530250" y="-1470000"/>
            <a:ext cx="8083500" cy="8083500"/>
            <a:chOff x="530250" y="-1470000"/>
            <a:chExt cx="8083500" cy="8083500"/>
          </a:xfrm>
        </p:grpSpPr>
        <p:sp>
          <p:nvSpPr>
            <p:cNvPr id="72" name="Google Shape;72;p15"/>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5"/>
          <p:cNvSpPr txBox="1"/>
          <p:nvPr>
            <p:ph idx="1" type="body"/>
          </p:nvPr>
        </p:nvSpPr>
        <p:spPr>
          <a:xfrm>
            <a:off x="3168000" y="1800950"/>
            <a:ext cx="2808000" cy="22554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0"/>
              </a:spcBef>
              <a:spcAft>
                <a:spcPts val="0"/>
              </a:spcAft>
              <a:buClr>
                <a:srgbClr val="FFFFFF"/>
              </a:buClr>
              <a:buSzPts val="1600"/>
              <a:buChar char="○"/>
              <a:defRPr sz="1600">
                <a:solidFill>
                  <a:srgbClr val="FFFFFF"/>
                </a:solidFill>
              </a:defRPr>
            </a:lvl2pPr>
            <a:lvl3pPr indent="-330200" lvl="2" marL="1371600" rtl="0" algn="ctr">
              <a:spcBef>
                <a:spcPts val="0"/>
              </a:spcBef>
              <a:spcAft>
                <a:spcPts val="0"/>
              </a:spcAft>
              <a:buClr>
                <a:srgbClr val="FFFFFF"/>
              </a:buClr>
              <a:buSzPts val="1600"/>
              <a:buChar char="■"/>
              <a:defRPr sz="1600">
                <a:solidFill>
                  <a:srgbClr val="FFFFFF"/>
                </a:solidFill>
              </a:defRPr>
            </a:lvl3pPr>
            <a:lvl4pPr indent="-330200" lvl="3" marL="1828800" rtl="0" algn="ctr">
              <a:spcBef>
                <a:spcPts val="0"/>
              </a:spcBef>
              <a:spcAft>
                <a:spcPts val="0"/>
              </a:spcAft>
              <a:buClr>
                <a:srgbClr val="FFFFFF"/>
              </a:buClr>
              <a:buSzPts val="1600"/>
              <a:buChar char="●"/>
              <a:defRPr sz="1600">
                <a:solidFill>
                  <a:srgbClr val="FFFFFF"/>
                </a:solidFill>
              </a:defRPr>
            </a:lvl4pPr>
            <a:lvl5pPr indent="-330200" lvl="4" marL="2286000" rtl="0" algn="ctr">
              <a:spcBef>
                <a:spcPts val="0"/>
              </a:spcBef>
              <a:spcAft>
                <a:spcPts val="0"/>
              </a:spcAft>
              <a:buClr>
                <a:srgbClr val="FFFFFF"/>
              </a:buClr>
              <a:buSzPts val="1600"/>
              <a:buChar char="○"/>
              <a:defRPr sz="1600">
                <a:solidFill>
                  <a:srgbClr val="FFFFFF"/>
                </a:solidFill>
              </a:defRPr>
            </a:lvl5pPr>
            <a:lvl6pPr indent="-330200" lvl="5" marL="2743200" rtl="0" algn="ctr">
              <a:spcBef>
                <a:spcPts val="0"/>
              </a:spcBef>
              <a:spcAft>
                <a:spcPts val="0"/>
              </a:spcAft>
              <a:buClr>
                <a:srgbClr val="FFFFFF"/>
              </a:buClr>
              <a:buSzPts val="1600"/>
              <a:buChar char="■"/>
              <a:defRPr sz="1600">
                <a:solidFill>
                  <a:srgbClr val="FFFFFF"/>
                </a:solidFill>
              </a:defRPr>
            </a:lvl6pPr>
            <a:lvl7pPr indent="-330200" lvl="6" marL="3200400" rtl="0" algn="ctr">
              <a:spcBef>
                <a:spcPts val="0"/>
              </a:spcBef>
              <a:spcAft>
                <a:spcPts val="0"/>
              </a:spcAft>
              <a:buClr>
                <a:srgbClr val="FFFFFF"/>
              </a:buClr>
              <a:buSzPts val="1600"/>
              <a:buChar char="●"/>
              <a:defRPr sz="1600">
                <a:solidFill>
                  <a:srgbClr val="FFFFFF"/>
                </a:solidFill>
              </a:defRPr>
            </a:lvl7pPr>
            <a:lvl8pPr indent="-330200" lvl="7" marL="3657600" rtl="0" algn="ctr">
              <a:spcBef>
                <a:spcPts val="0"/>
              </a:spcBef>
              <a:spcAft>
                <a:spcPts val="0"/>
              </a:spcAft>
              <a:buClr>
                <a:srgbClr val="FFFFFF"/>
              </a:buClr>
              <a:buSzPts val="1600"/>
              <a:buChar char="○"/>
              <a:defRPr sz="1600">
                <a:solidFill>
                  <a:srgbClr val="FFFFFF"/>
                </a:solidFill>
              </a:defRPr>
            </a:lvl8pPr>
            <a:lvl9pPr indent="-330200" lvl="8" marL="4114800" rtl="0" algn="ctr">
              <a:spcBef>
                <a:spcPts val="0"/>
              </a:spcBef>
              <a:spcAft>
                <a:spcPts val="0"/>
              </a:spcAft>
              <a:buClr>
                <a:srgbClr val="FFFFFF"/>
              </a:buClr>
              <a:buSzPts val="1600"/>
              <a:buChar char="■"/>
              <a:defRPr sz="1600">
                <a:solidFill>
                  <a:srgbClr val="FFFFFF"/>
                </a:solidFill>
              </a:defRPr>
            </a:lvl9pPr>
          </a:lstStyle>
          <a:p/>
        </p:txBody>
      </p:sp>
      <p:sp>
        <p:nvSpPr>
          <p:cNvPr id="75" name="Google Shape;75;p15"/>
          <p:cNvSpPr txBox="1"/>
          <p:nvPr>
            <p:ph type="title"/>
          </p:nvPr>
        </p:nvSpPr>
        <p:spPr>
          <a:xfrm>
            <a:off x="311700" y="381125"/>
            <a:ext cx="8520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603" name="Shape 1603"/>
        <p:cNvGrpSpPr/>
        <p:nvPr/>
      </p:nvGrpSpPr>
      <p:grpSpPr>
        <a:xfrm>
          <a:off x="0" y="0"/>
          <a:ext cx="0" cy="0"/>
          <a:chOff x="0" y="0"/>
          <a:chExt cx="0" cy="0"/>
        </a:xfrm>
      </p:grpSpPr>
      <p:sp>
        <p:nvSpPr>
          <p:cNvPr id="1604" name="Google Shape;1604;p146"/>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605" name="Shape 1605"/>
        <p:cNvGrpSpPr/>
        <p:nvPr/>
      </p:nvGrpSpPr>
      <p:grpSpPr>
        <a:xfrm>
          <a:off x="0" y="0"/>
          <a:ext cx="0" cy="0"/>
          <a:chOff x="0" y="0"/>
          <a:chExt cx="0" cy="0"/>
        </a:xfrm>
      </p:grpSpPr>
      <p:sp>
        <p:nvSpPr>
          <p:cNvPr id="1606" name="Google Shape;1606;p147"/>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47"/>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7"/>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609" name="Google Shape;1609;p1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0" name="Shape 1610"/>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1611" name="Shape 1611"/>
        <p:cNvGrpSpPr/>
        <p:nvPr/>
      </p:nvGrpSpPr>
      <p:grpSpPr>
        <a:xfrm>
          <a:off x="0" y="0"/>
          <a:ext cx="0" cy="0"/>
          <a:chOff x="0" y="0"/>
          <a:chExt cx="0" cy="0"/>
        </a:xfrm>
      </p:grpSpPr>
      <p:sp>
        <p:nvSpPr>
          <p:cNvPr id="1612" name="Google Shape;1612;p149"/>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613" name="Google Shape;1613;p149"/>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14" name="Google Shape;1614;p149"/>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1615" name="Shape 1615"/>
        <p:cNvGrpSpPr/>
        <p:nvPr/>
      </p:nvGrpSpPr>
      <p:grpSpPr>
        <a:xfrm>
          <a:off x="0" y="0"/>
          <a:ext cx="0" cy="0"/>
          <a:chOff x="0" y="0"/>
          <a:chExt cx="0" cy="0"/>
        </a:xfrm>
      </p:grpSpPr>
      <p:sp>
        <p:nvSpPr>
          <p:cNvPr id="1616" name="Google Shape;1616;p150"/>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17" name="Google Shape;1617;p150"/>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18" name="Google Shape;1618;p150"/>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19" name="Google Shape;1619;p150"/>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20" name="Google Shape;1620;p150"/>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21" name="Google Shape;1621;p150"/>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22" name="Google Shape;1622;p15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23" name="Google Shape;1623;p150"/>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624" name="Google Shape;1624;p150"/>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625" name="Google Shape;1625;p150"/>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626" name="Google Shape;1626;p150"/>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1627" name="Google Shape;1627;p150"/>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28" name="Google Shape;1628;p150"/>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1629" name="Shape 1629"/>
        <p:cNvGrpSpPr/>
        <p:nvPr/>
      </p:nvGrpSpPr>
      <p:grpSpPr>
        <a:xfrm>
          <a:off x="0" y="0"/>
          <a:ext cx="0" cy="0"/>
          <a:chOff x="0" y="0"/>
          <a:chExt cx="0" cy="0"/>
        </a:xfrm>
      </p:grpSpPr>
      <p:sp>
        <p:nvSpPr>
          <p:cNvPr id="1630" name="Google Shape;1630;p151"/>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151"/>
          <p:cNvGrpSpPr/>
          <p:nvPr/>
        </p:nvGrpSpPr>
        <p:grpSpPr>
          <a:xfrm rot="-1402022">
            <a:off x="1365474" y="885788"/>
            <a:ext cx="2913567" cy="1712888"/>
            <a:chOff x="234575" y="750250"/>
            <a:chExt cx="7168600" cy="4214425"/>
          </a:xfrm>
        </p:grpSpPr>
        <p:sp>
          <p:nvSpPr>
            <p:cNvPr id="1632" name="Google Shape;1632;p151"/>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51"/>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51"/>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51"/>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51"/>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51"/>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51"/>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51"/>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51"/>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151"/>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642" name="Google Shape;1642;p151"/>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1643" name="Shape 1643"/>
        <p:cNvGrpSpPr/>
        <p:nvPr/>
      </p:nvGrpSpPr>
      <p:grpSpPr>
        <a:xfrm>
          <a:off x="0" y="0"/>
          <a:ext cx="0" cy="0"/>
          <a:chOff x="0" y="0"/>
          <a:chExt cx="0" cy="0"/>
        </a:xfrm>
      </p:grpSpPr>
      <p:sp>
        <p:nvSpPr>
          <p:cNvPr id="1644" name="Google Shape;1644;p152"/>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52"/>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52"/>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47" name="Google Shape;1647;p152"/>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48" name="Google Shape;1648;p152"/>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49" name="Google Shape;1649;p152"/>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50" name="Google Shape;1650;p152"/>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51" name="Google Shape;1651;p15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52" name="Google Shape;1652;p152"/>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53" name="Google Shape;1653;p152"/>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54" name="Google Shape;1654;p152"/>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1655" name="Shape 1655"/>
        <p:cNvGrpSpPr/>
        <p:nvPr/>
      </p:nvGrpSpPr>
      <p:grpSpPr>
        <a:xfrm>
          <a:off x="0" y="0"/>
          <a:ext cx="0" cy="0"/>
          <a:chOff x="0" y="0"/>
          <a:chExt cx="0" cy="0"/>
        </a:xfrm>
      </p:grpSpPr>
      <p:sp>
        <p:nvSpPr>
          <p:cNvPr id="1656" name="Google Shape;1656;p153"/>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57" name="Google Shape;1657;p153"/>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58" name="Google Shape;1658;p153"/>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59" name="Google Shape;1659;p153"/>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60" name="Google Shape;1660;p15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61" name="Google Shape;1661;p153"/>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62" name="Google Shape;1662;p153"/>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1663" name="Shape 1663"/>
        <p:cNvGrpSpPr/>
        <p:nvPr/>
      </p:nvGrpSpPr>
      <p:grpSpPr>
        <a:xfrm>
          <a:off x="0" y="0"/>
          <a:ext cx="0" cy="0"/>
          <a:chOff x="0" y="0"/>
          <a:chExt cx="0" cy="0"/>
        </a:xfrm>
      </p:grpSpPr>
      <p:sp>
        <p:nvSpPr>
          <p:cNvPr id="1664" name="Google Shape;1664;p154"/>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665" name="Google Shape;1665;p154"/>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666" name="Google Shape;1666;p154"/>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667" name="Google Shape;1667;p154"/>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668" name="Google Shape;1668;p154"/>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669" name="Google Shape;1669;p154"/>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1670" name="Google Shape;1670;p154"/>
          <p:cNvGrpSpPr/>
          <p:nvPr/>
        </p:nvGrpSpPr>
        <p:grpSpPr>
          <a:xfrm>
            <a:off x="1444333" y="3920592"/>
            <a:ext cx="466895" cy="466877"/>
            <a:chOff x="2238350" y="1686100"/>
            <a:chExt cx="660950" cy="660925"/>
          </a:xfrm>
        </p:grpSpPr>
        <p:sp>
          <p:nvSpPr>
            <p:cNvPr id="1671" name="Google Shape;1671;p154"/>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54"/>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4"/>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54"/>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154"/>
          <p:cNvGrpSpPr/>
          <p:nvPr/>
        </p:nvGrpSpPr>
        <p:grpSpPr>
          <a:xfrm>
            <a:off x="7803509" y="377043"/>
            <a:ext cx="1879757" cy="1113913"/>
            <a:chOff x="7803509" y="377043"/>
            <a:chExt cx="1879757" cy="1113913"/>
          </a:xfrm>
        </p:grpSpPr>
        <p:sp>
          <p:nvSpPr>
            <p:cNvPr id="1676" name="Google Shape;1676;p154"/>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54"/>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4"/>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54"/>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4"/>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54"/>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4"/>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54"/>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54"/>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54"/>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54"/>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54"/>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54"/>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1689" name="Shape 1689"/>
        <p:cNvGrpSpPr/>
        <p:nvPr/>
      </p:nvGrpSpPr>
      <p:grpSpPr>
        <a:xfrm>
          <a:off x="0" y="0"/>
          <a:ext cx="0" cy="0"/>
          <a:chOff x="0" y="0"/>
          <a:chExt cx="0" cy="0"/>
        </a:xfrm>
      </p:grpSpPr>
      <p:sp>
        <p:nvSpPr>
          <p:cNvPr id="1690" name="Google Shape;1690;p155"/>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1" name="Google Shape;1691;p155"/>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2" name="Google Shape;1692;p155"/>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3" name="Google Shape;1693;p155"/>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4" name="Google Shape;1694;p155"/>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5" name="Google Shape;1695;p155"/>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6" name="Google Shape;1696;p155"/>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7" name="Google Shape;1697;p15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98" name="Google Shape;1698;p155"/>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99" name="Google Shape;1699;p155"/>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0" name="Google Shape;1700;p155"/>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1" name="Google Shape;1701;p155"/>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2" name="Google Shape;1702;p155"/>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9" name="Shape 79"/>
        <p:cNvGrpSpPr/>
        <p:nvPr/>
      </p:nvGrpSpPr>
      <p:grpSpPr>
        <a:xfrm>
          <a:off x="0" y="0"/>
          <a:ext cx="0" cy="0"/>
          <a:chOff x="0" y="0"/>
          <a:chExt cx="0" cy="0"/>
        </a:xfrm>
      </p:grpSpPr>
      <p:grpSp>
        <p:nvGrpSpPr>
          <p:cNvPr id="80" name="Google Shape;80;p17"/>
          <p:cNvGrpSpPr/>
          <p:nvPr/>
        </p:nvGrpSpPr>
        <p:grpSpPr>
          <a:xfrm>
            <a:off x="-648268" y="-915586"/>
            <a:ext cx="4062633" cy="6859116"/>
            <a:chOff x="-648268" y="-915586"/>
            <a:chExt cx="4062633" cy="6859116"/>
          </a:xfrm>
        </p:grpSpPr>
        <p:sp>
          <p:nvSpPr>
            <p:cNvPr id="81" name="Google Shape;81;p17"/>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7"/>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237" name="Google Shape;237;p17"/>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1703" name="Shape 1703"/>
        <p:cNvGrpSpPr/>
        <p:nvPr/>
      </p:nvGrpSpPr>
      <p:grpSpPr>
        <a:xfrm>
          <a:off x="0" y="0"/>
          <a:ext cx="0" cy="0"/>
          <a:chOff x="0" y="0"/>
          <a:chExt cx="0" cy="0"/>
        </a:xfrm>
      </p:grpSpPr>
      <p:sp>
        <p:nvSpPr>
          <p:cNvPr id="1704" name="Google Shape;1704;p156"/>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705" name="Shape 1705"/>
        <p:cNvGrpSpPr/>
        <p:nvPr/>
      </p:nvGrpSpPr>
      <p:grpSpPr>
        <a:xfrm>
          <a:off x="0" y="0"/>
          <a:ext cx="0" cy="0"/>
          <a:chOff x="0" y="0"/>
          <a:chExt cx="0" cy="0"/>
        </a:xfrm>
      </p:grpSpPr>
      <p:sp>
        <p:nvSpPr>
          <p:cNvPr id="1706" name="Google Shape;1706;p15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1707" name="Shape 1707"/>
        <p:cNvGrpSpPr/>
        <p:nvPr/>
      </p:nvGrpSpPr>
      <p:grpSpPr>
        <a:xfrm>
          <a:off x="0" y="0"/>
          <a:ext cx="0" cy="0"/>
          <a:chOff x="0" y="0"/>
          <a:chExt cx="0" cy="0"/>
        </a:xfrm>
      </p:grpSpPr>
      <p:sp>
        <p:nvSpPr>
          <p:cNvPr id="1708" name="Google Shape;1708;p158"/>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1709" name="Shape 1709"/>
        <p:cNvGrpSpPr/>
        <p:nvPr/>
      </p:nvGrpSpPr>
      <p:grpSpPr>
        <a:xfrm>
          <a:off x="0" y="0"/>
          <a:ext cx="0" cy="0"/>
          <a:chOff x="0" y="0"/>
          <a:chExt cx="0" cy="0"/>
        </a:xfrm>
      </p:grpSpPr>
      <p:sp>
        <p:nvSpPr>
          <p:cNvPr id="1710" name="Google Shape;1710;p15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711" name="Google Shape;1711;p159"/>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712" name="Google Shape;1712;p159"/>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1713" name="Google Shape;1713;p159"/>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1714" name="Shape 1714"/>
        <p:cNvGrpSpPr/>
        <p:nvPr/>
      </p:nvGrpSpPr>
      <p:grpSpPr>
        <a:xfrm>
          <a:off x="0" y="0"/>
          <a:ext cx="0" cy="0"/>
          <a:chOff x="0" y="0"/>
          <a:chExt cx="0" cy="0"/>
        </a:xfrm>
      </p:grpSpPr>
      <p:sp>
        <p:nvSpPr>
          <p:cNvPr id="1715" name="Google Shape;1715;p16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716" name="Google Shape;1716;p160"/>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717" name="Google Shape;1717;p160"/>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1718" name="Shape 1718"/>
        <p:cNvGrpSpPr/>
        <p:nvPr/>
      </p:nvGrpSpPr>
      <p:grpSpPr>
        <a:xfrm>
          <a:off x="0" y="0"/>
          <a:ext cx="0" cy="0"/>
          <a:chOff x="0" y="0"/>
          <a:chExt cx="0" cy="0"/>
        </a:xfrm>
      </p:grpSpPr>
      <p:sp>
        <p:nvSpPr>
          <p:cNvPr id="1719" name="Google Shape;1719;p161"/>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720" name="Google Shape;1720;p161"/>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721" name="Google Shape;1721;p161"/>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1722" name="Shape 1722"/>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1723" name="Shape 1723"/>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1724" name="Shape 1724"/>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1725" name="Shape 172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18"/>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40" name="Google Shape;240;p18"/>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241" name="Google Shape;241;p18"/>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1726" name="Shape 1726"/>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1" name="Shape 1731"/>
        <p:cNvGrpSpPr/>
        <p:nvPr/>
      </p:nvGrpSpPr>
      <p:grpSpPr>
        <a:xfrm>
          <a:off x="0" y="0"/>
          <a:ext cx="0" cy="0"/>
          <a:chOff x="0" y="0"/>
          <a:chExt cx="0" cy="0"/>
        </a:xfrm>
      </p:grpSpPr>
      <p:sp>
        <p:nvSpPr>
          <p:cNvPr id="1732" name="Google Shape;1732;p16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3" name="Google Shape;1733;p16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4" name="Google Shape;1734;p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5" name="Shape 1735"/>
        <p:cNvGrpSpPr/>
        <p:nvPr/>
      </p:nvGrpSpPr>
      <p:grpSpPr>
        <a:xfrm>
          <a:off x="0" y="0"/>
          <a:ext cx="0" cy="0"/>
          <a:chOff x="0" y="0"/>
          <a:chExt cx="0" cy="0"/>
        </a:xfrm>
      </p:grpSpPr>
      <p:sp>
        <p:nvSpPr>
          <p:cNvPr id="1736" name="Google Shape;1736;p1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37" name="Google Shape;1737;p1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8" name="Shape 1738"/>
        <p:cNvGrpSpPr/>
        <p:nvPr/>
      </p:nvGrpSpPr>
      <p:grpSpPr>
        <a:xfrm>
          <a:off x="0" y="0"/>
          <a:ext cx="0" cy="0"/>
          <a:chOff x="0" y="0"/>
          <a:chExt cx="0" cy="0"/>
        </a:xfrm>
      </p:grpSpPr>
      <p:sp>
        <p:nvSpPr>
          <p:cNvPr id="1739" name="Google Shape;1739;p1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0" name="Google Shape;1740;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41" name="Google Shape;1741;p1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2" name="Shape 1742"/>
        <p:cNvGrpSpPr/>
        <p:nvPr/>
      </p:nvGrpSpPr>
      <p:grpSpPr>
        <a:xfrm>
          <a:off x="0" y="0"/>
          <a:ext cx="0" cy="0"/>
          <a:chOff x="0" y="0"/>
          <a:chExt cx="0" cy="0"/>
        </a:xfrm>
      </p:grpSpPr>
      <p:sp>
        <p:nvSpPr>
          <p:cNvPr id="1743" name="Google Shape;1743;p1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4" name="Google Shape;1744;p1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45" name="Google Shape;1745;p17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46" name="Google Shape;1746;p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7" name="Shape 1747"/>
        <p:cNvGrpSpPr/>
        <p:nvPr/>
      </p:nvGrpSpPr>
      <p:grpSpPr>
        <a:xfrm>
          <a:off x="0" y="0"/>
          <a:ext cx="0" cy="0"/>
          <a:chOff x="0" y="0"/>
          <a:chExt cx="0" cy="0"/>
        </a:xfrm>
      </p:grpSpPr>
      <p:sp>
        <p:nvSpPr>
          <p:cNvPr id="1748" name="Google Shape;1748;p1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9" name="Google Shape;1749;p1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50" name="Shape 1750"/>
        <p:cNvGrpSpPr/>
        <p:nvPr/>
      </p:nvGrpSpPr>
      <p:grpSpPr>
        <a:xfrm>
          <a:off x="0" y="0"/>
          <a:ext cx="0" cy="0"/>
          <a:chOff x="0" y="0"/>
          <a:chExt cx="0" cy="0"/>
        </a:xfrm>
      </p:grpSpPr>
      <p:sp>
        <p:nvSpPr>
          <p:cNvPr id="1751" name="Google Shape;1751;p17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52" name="Google Shape;1752;p17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53" name="Google Shape;1753;p1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4" name="Shape 1754"/>
        <p:cNvGrpSpPr/>
        <p:nvPr/>
      </p:nvGrpSpPr>
      <p:grpSpPr>
        <a:xfrm>
          <a:off x="0" y="0"/>
          <a:ext cx="0" cy="0"/>
          <a:chOff x="0" y="0"/>
          <a:chExt cx="0" cy="0"/>
        </a:xfrm>
      </p:grpSpPr>
      <p:sp>
        <p:nvSpPr>
          <p:cNvPr id="1755" name="Google Shape;1755;p17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56" name="Google Shape;1756;p1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57" name="Shape 1757"/>
        <p:cNvGrpSpPr/>
        <p:nvPr/>
      </p:nvGrpSpPr>
      <p:grpSpPr>
        <a:xfrm>
          <a:off x="0" y="0"/>
          <a:ext cx="0" cy="0"/>
          <a:chOff x="0" y="0"/>
          <a:chExt cx="0" cy="0"/>
        </a:xfrm>
      </p:grpSpPr>
      <p:sp>
        <p:nvSpPr>
          <p:cNvPr id="1758" name="Google Shape;1758;p175"/>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7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60" name="Google Shape;1760;p17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1" name="Google Shape;1761;p17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762" name="Google Shape;1762;p1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3" name="Shape 1763"/>
        <p:cNvGrpSpPr/>
        <p:nvPr/>
      </p:nvGrpSpPr>
      <p:grpSpPr>
        <a:xfrm>
          <a:off x="0" y="0"/>
          <a:ext cx="0" cy="0"/>
          <a:chOff x="0" y="0"/>
          <a:chExt cx="0" cy="0"/>
        </a:xfrm>
      </p:grpSpPr>
      <p:sp>
        <p:nvSpPr>
          <p:cNvPr id="1764" name="Google Shape;1764;p17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765" name="Google Shape;1765;p1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19"/>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244" name="Google Shape;244;p1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66" name="Shape 1766"/>
        <p:cNvGrpSpPr/>
        <p:nvPr/>
      </p:nvGrpSpPr>
      <p:grpSpPr>
        <a:xfrm>
          <a:off x="0" y="0"/>
          <a:ext cx="0" cy="0"/>
          <a:chOff x="0" y="0"/>
          <a:chExt cx="0" cy="0"/>
        </a:xfrm>
      </p:grpSpPr>
      <p:sp>
        <p:nvSpPr>
          <p:cNvPr id="1767" name="Google Shape;1767;p17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68" name="Google Shape;1768;p17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769" name="Google Shape;1769;p1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0" name="Shape 1770"/>
        <p:cNvGrpSpPr/>
        <p:nvPr/>
      </p:nvGrpSpPr>
      <p:grpSpPr>
        <a:xfrm>
          <a:off x="0" y="0"/>
          <a:ext cx="0" cy="0"/>
          <a:chOff x="0" y="0"/>
          <a:chExt cx="0" cy="0"/>
        </a:xfrm>
      </p:grpSpPr>
      <p:sp>
        <p:nvSpPr>
          <p:cNvPr id="1771" name="Google Shape;1771;p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20"/>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51" name="Google Shape;251;p20"/>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52" name="Google Shape;252;p20"/>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53" name="Google Shape;253;p20"/>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54" name="Google Shape;254;p2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2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2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59" name="Google Shape;259;p22"/>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60" name="Google Shape;260;p22"/>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23"/>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3"/>
          <p:cNvGrpSpPr/>
          <p:nvPr/>
        </p:nvGrpSpPr>
        <p:grpSpPr>
          <a:xfrm>
            <a:off x="1762121" y="3001959"/>
            <a:ext cx="604216" cy="560378"/>
            <a:chOff x="8106125" y="1319625"/>
            <a:chExt cx="1109875" cy="1029350"/>
          </a:xfrm>
        </p:grpSpPr>
        <p:sp>
          <p:nvSpPr>
            <p:cNvPr id="265" name="Google Shape;265;p23"/>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3"/>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60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75" name="Shape 275"/>
        <p:cNvGrpSpPr/>
        <p:nvPr/>
      </p:nvGrpSpPr>
      <p:grpSpPr>
        <a:xfrm>
          <a:off x="0" y="0"/>
          <a:ext cx="0" cy="0"/>
          <a:chOff x="0" y="0"/>
          <a:chExt cx="0" cy="0"/>
        </a:xfrm>
      </p:grpSpPr>
      <p:grpSp>
        <p:nvGrpSpPr>
          <p:cNvPr id="276" name="Google Shape;276;p24"/>
          <p:cNvGrpSpPr/>
          <p:nvPr/>
        </p:nvGrpSpPr>
        <p:grpSpPr>
          <a:xfrm>
            <a:off x="530250" y="-1470000"/>
            <a:ext cx="8083500" cy="8083500"/>
            <a:chOff x="530250" y="-1470000"/>
            <a:chExt cx="8083500" cy="8083500"/>
          </a:xfrm>
        </p:grpSpPr>
        <p:sp>
          <p:nvSpPr>
            <p:cNvPr id="277" name="Google Shape;277;p24"/>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4"/>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280" name="Google Shape;280;p2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25"/>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26"/>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287" name="Google Shape;287;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 name="Shape 28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28"/>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291" name="Google Shape;291;p28"/>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92" name="Google Shape;292;p28"/>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29"/>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5" name="Google Shape;295;p29"/>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6" name="Google Shape;296;p29"/>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7" name="Google Shape;297;p29"/>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8" name="Google Shape;298;p29"/>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9" name="Google Shape;299;p29"/>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0" name="Google Shape;300;p2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01" name="Google Shape;301;p29"/>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302" name="Google Shape;302;p29"/>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303" name="Google Shape;303;p29"/>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304" name="Google Shape;304;p29"/>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305" name="Google Shape;305;p29"/>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6" name="Google Shape;306;p29"/>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30"/>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0"/>
          <p:cNvGrpSpPr/>
          <p:nvPr/>
        </p:nvGrpSpPr>
        <p:grpSpPr>
          <a:xfrm rot="-1402022">
            <a:off x="1365474" y="885788"/>
            <a:ext cx="2913567" cy="1712888"/>
            <a:chOff x="234575" y="750250"/>
            <a:chExt cx="7168600" cy="4214425"/>
          </a:xfrm>
        </p:grpSpPr>
        <p:sp>
          <p:nvSpPr>
            <p:cNvPr id="310" name="Google Shape;310;p30"/>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0"/>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320" name="Google Shape;320;p30"/>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31"/>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25" name="Google Shape;325;p31"/>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26" name="Google Shape;326;p31"/>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27" name="Google Shape;327;p31"/>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28" name="Google Shape;328;p31"/>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29" name="Google Shape;329;p3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30" name="Google Shape;330;p31"/>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31" name="Google Shape;331;p31"/>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332" name="Google Shape;332;p31"/>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333" name="Shape 333"/>
        <p:cNvGrpSpPr/>
        <p:nvPr/>
      </p:nvGrpSpPr>
      <p:grpSpPr>
        <a:xfrm>
          <a:off x="0" y="0"/>
          <a:ext cx="0" cy="0"/>
          <a:chOff x="0" y="0"/>
          <a:chExt cx="0" cy="0"/>
        </a:xfrm>
      </p:grpSpPr>
      <p:sp>
        <p:nvSpPr>
          <p:cNvPr id="334" name="Google Shape;334;p32"/>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5" name="Google Shape;335;p32"/>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6" name="Google Shape;336;p32"/>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7" name="Google Shape;337;p32"/>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38" name="Google Shape;338;p3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39" name="Google Shape;339;p32"/>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40" name="Google Shape;340;p32"/>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33"/>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43" name="Google Shape;343;p33"/>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344" name="Google Shape;344;p33"/>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45" name="Google Shape;345;p33"/>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346" name="Google Shape;346;p33"/>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47" name="Google Shape;347;p33"/>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348" name="Google Shape;348;p33"/>
          <p:cNvGrpSpPr/>
          <p:nvPr/>
        </p:nvGrpSpPr>
        <p:grpSpPr>
          <a:xfrm>
            <a:off x="1444333" y="3920592"/>
            <a:ext cx="466895" cy="466877"/>
            <a:chOff x="2238350" y="1686100"/>
            <a:chExt cx="660950" cy="660925"/>
          </a:xfrm>
        </p:grpSpPr>
        <p:sp>
          <p:nvSpPr>
            <p:cNvPr id="349" name="Google Shape;349;p33"/>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3"/>
          <p:cNvGrpSpPr/>
          <p:nvPr/>
        </p:nvGrpSpPr>
        <p:grpSpPr>
          <a:xfrm>
            <a:off x="7803509" y="377043"/>
            <a:ext cx="1879757" cy="1113913"/>
            <a:chOff x="7803509" y="377043"/>
            <a:chExt cx="1879757" cy="1113913"/>
          </a:xfrm>
        </p:grpSpPr>
        <p:sp>
          <p:nvSpPr>
            <p:cNvPr id="354" name="Google Shape;354;p33"/>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367" name="Shape 367"/>
        <p:cNvGrpSpPr/>
        <p:nvPr/>
      </p:nvGrpSpPr>
      <p:grpSpPr>
        <a:xfrm>
          <a:off x="0" y="0"/>
          <a:ext cx="0" cy="0"/>
          <a:chOff x="0" y="0"/>
          <a:chExt cx="0" cy="0"/>
        </a:xfrm>
      </p:grpSpPr>
      <p:sp>
        <p:nvSpPr>
          <p:cNvPr id="368" name="Google Shape;368;p34"/>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69" name="Google Shape;369;p34"/>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0" name="Google Shape;370;p34"/>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1" name="Google Shape;371;p34"/>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2" name="Google Shape;372;p34"/>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3" name="Google Shape;373;p34"/>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4" name="Google Shape;374;p34"/>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5" name="Google Shape;375;p3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76" name="Google Shape;376;p34"/>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7" name="Google Shape;377;p34"/>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8" name="Google Shape;378;p34"/>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79" name="Google Shape;379;p34"/>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80" name="Google Shape;380;p34"/>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p35"/>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36"/>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3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38"/>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89" name="Google Shape;389;p38"/>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90" name="Google Shape;390;p38"/>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391" name="Google Shape;391;p38"/>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392" name="Shape 392"/>
        <p:cNvGrpSpPr/>
        <p:nvPr/>
      </p:nvGrpSpPr>
      <p:grpSpPr>
        <a:xfrm>
          <a:off x="0" y="0"/>
          <a:ext cx="0" cy="0"/>
          <a:chOff x="0" y="0"/>
          <a:chExt cx="0" cy="0"/>
        </a:xfrm>
      </p:grpSpPr>
      <p:sp>
        <p:nvSpPr>
          <p:cNvPr id="393" name="Google Shape;393;p3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94" name="Google Shape;394;p39"/>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95" name="Google Shape;395;p39"/>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40"/>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98" name="Google Shape;398;p40"/>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99" name="Google Shape;399;p40"/>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400" name="Shape 4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401" name="Shape 40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402" name="Shape 40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403" name="Shape 40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404" name="Shape 40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408" name="Shape 408"/>
        <p:cNvGrpSpPr/>
        <p:nvPr/>
      </p:nvGrpSpPr>
      <p:grpSpPr>
        <a:xfrm>
          <a:off x="0" y="0"/>
          <a:ext cx="0" cy="0"/>
          <a:chOff x="0" y="0"/>
          <a:chExt cx="0" cy="0"/>
        </a:xfrm>
      </p:grpSpPr>
      <p:grpSp>
        <p:nvGrpSpPr>
          <p:cNvPr id="409" name="Google Shape;409;p47"/>
          <p:cNvGrpSpPr/>
          <p:nvPr/>
        </p:nvGrpSpPr>
        <p:grpSpPr>
          <a:xfrm>
            <a:off x="-648268" y="-915586"/>
            <a:ext cx="4062633" cy="6859116"/>
            <a:chOff x="-648268" y="-915586"/>
            <a:chExt cx="4062633" cy="6859116"/>
          </a:xfrm>
        </p:grpSpPr>
        <p:sp>
          <p:nvSpPr>
            <p:cNvPr id="410" name="Google Shape;410;p47"/>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7"/>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7"/>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7"/>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7"/>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7"/>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7"/>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7"/>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7"/>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7"/>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566" name="Google Shape;566;p47"/>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7" name="Shape 567"/>
        <p:cNvGrpSpPr/>
        <p:nvPr/>
      </p:nvGrpSpPr>
      <p:grpSpPr>
        <a:xfrm>
          <a:off x="0" y="0"/>
          <a:ext cx="0" cy="0"/>
          <a:chOff x="0" y="0"/>
          <a:chExt cx="0" cy="0"/>
        </a:xfrm>
      </p:grpSpPr>
      <p:sp>
        <p:nvSpPr>
          <p:cNvPr id="568" name="Google Shape;568;p48"/>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569" name="Google Shape;569;p48"/>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570" name="Google Shape;570;p48"/>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71" name="Shape 571"/>
        <p:cNvGrpSpPr/>
        <p:nvPr/>
      </p:nvGrpSpPr>
      <p:grpSpPr>
        <a:xfrm>
          <a:off x="0" y="0"/>
          <a:ext cx="0" cy="0"/>
          <a:chOff x="0" y="0"/>
          <a:chExt cx="0" cy="0"/>
        </a:xfrm>
      </p:grpSpPr>
      <p:sp>
        <p:nvSpPr>
          <p:cNvPr id="572" name="Google Shape;572;p49"/>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573" name="Google Shape;573;p4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74" name="Shape 574"/>
        <p:cNvGrpSpPr/>
        <p:nvPr/>
      </p:nvGrpSpPr>
      <p:grpSpPr>
        <a:xfrm>
          <a:off x="0" y="0"/>
          <a:ext cx="0" cy="0"/>
          <a:chOff x="0" y="0"/>
          <a:chExt cx="0" cy="0"/>
        </a:xfrm>
      </p:grpSpPr>
      <p:sp>
        <p:nvSpPr>
          <p:cNvPr id="575" name="Google Shape;575;p50"/>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0" name="Google Shape;580;p50"/>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1" name="Google Shape;581;p50"/>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2" name="Google Shape;582;p50"/>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83" name="Google Shape;583;p5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5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5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588" name="Google Shape;588;p52"/>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589" name="Google Shape;589;p52"/>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90" name="Shape 590"/>
        <p:cNvGrpSpPr/>
        <p:nvPr/>
      </p:nvGrpSpPr>
      <p:grpSpPr>
        <a:xfrm>
          <a:off x="0" y="0"/>
          <a:ext cx="0" cy="0"/>
          <a:chOff x="0" y="0"/>
          <a:chExt cx="0" cy="0"/>
        </a:xfrm>
      </p:grpSpPr>
      <p:sp>
        <p:nvSpPr>
          <p:cNvPr id="591" name="Google Shape;591;p53"/>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3"/>
          <p:cNvGrpSpPr/>
          <p:nvPr/>
        </p:nvGrpSpPr>
        <p:grpSpPr>
          <a:xfrm>
            <a:off x="1762121" y="3001959"/>
            <a:ext cx="604216" cy="560378"/>
            <a:chOff x="8106125" y="1319625"/>
            <a:chExt cx="1109875" cy="1029350"/>
          </a:xfrm>
        </p:grpSpPr>
        <p:sp>
          <p:nvSpPr>
            <p:cNvPr id="594" name="Google Shape;594;p53"/>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53"/>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60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04" name="Shape 604"/>
        <p:cNvGrpSpPr/>
        <p:nvPr/>
      </p:nvGrpSpPr>
      <p:grpSpPr>
        <a:xfrm>
          <a:off x="0" y="0"/>
          <a:ext cx="0" cy="0"/>
          <a:chOff x="0" y="0"/>
          <a:chExt cx="0" cy="0"/>
        </a:xfrm>
      </p:grpSpPr>
      <p:grpSp>
        <p:nvGrpSpPr>
          <p:cNvPr id="605" name="Google Shape;605;p54"/>
          <p:cNvGrpSpPr/>
          <p:nvPr/>
        </p:nvGrpSpPr>
        <p:grpSpPr>
          <a:xfrm>
            <a:off x="530250" y="-1470000"/>
            <a:ext cx="8083500" cy="8083500"/>
            <a:chOff x="530250" y="-1470000"/>
            <a:chExt cx="8083500" cy="8083500"/>
          </a:xfrm>
        </p:grpSpPr>
        <p:sp>
          <p:nvSpPr>
            <p:cNvPr id="606" name="Google Shape;606;p54"/>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54"/>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609" name="Google Shape;609;p5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10" name="Shape 610"/>
        <p:cNvGrpSpPr/>
        <p:nvPr/>
      </p:nvGrpSpPr>
      <p:grpSpPr>
        <a:xfrm>
          <a:off x="0" y="0"/>
          <a:ext cx="0" cy="0"/>
          <a:chOff x="0" y="0"/>
          <a:chExt cx="0" cy="0"/>
        </a:xfrm>
      </p:grpSpPr>
      <p:sp>
        <p:nvSpPr>
          <p:cNvPr id="611" name="Google Shape;611;p55"/>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12" name="Shape 612"/>
        <p:cNvGrpSpPr/>
        <p:nvPr/>
      </p:nvGrpSpPr>
      <p:grpSpPr>
        <a:xfrm>
          <a:off x="0" y="0"/>
          <a:ext cx="0" cy="0"/>
          <a:chOff x="0" y="0"/>
          <a:chExt cx="0" cy="0"/>
        </a:xfrm>
      </p:grpSpPr>
      <p:sp>
        <p:nvSpPr>
          <p:cNvPr id="613" name="Google Shape;613;p56"/>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16" name="Google Shape;616;p5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7" name="Shape 61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618" name="Shape 618"/>
        <p:cNvGrpSpPr/>
        <p:nvPr/>
      </p:nvGrpSpPr>
      <p:grpSpPr>
        <a:xfrm>
          <a:off x="0" y="0"/>
          <a:ext cx="0" cy="0"/>
          <a:chOff x="0" y="0"/>
          <a:chExt cx="0" cy="0"/>
        </a:xfrm>
      </p:grpSpPr>
      <p:sp>
        <p:nvSpPr>
          <p:cNvPr id="619" name="Google Shape;619;p58"/>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620" name="Google Shape;620;p58"/>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21" name="Google Shape;621;p58"/>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622" name="Shape 622"/>
        <p:cNvGrpSpPr/>
        <p:nvPr/>
      </p:nvGrpSpPr>
      <p:grpSpPr>
        <a:xfrm>
          <a:off x="0" y="0"/>
          <a:ext cx="0" cy="0"/>
          <a:chOff x="0" y="0"/>
          <a:chExt cx="0" cy="0"/>
        </a:xfrm>
      </p:grpSpPr>
      <p:sp>
        <p:nvSpPr>
          <p:cNvPr id="623" name="Google Shape;623;p59"/>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4" name="Google Shape;624;p59"/>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5" name="Google Shape;625;p59"/>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6" name="Google Shape;626;p59"/>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7" name="Google Shape;627;p59"/>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8" name="Google Shape;628;p59"/>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29" name="Google Shape;629;p5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30" name="Google Shape;630;p59"/>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631" name="Google Shape;631;p59"/>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632" name="Google Shape;632;p59"/>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633" name="Google Shape;633;p59"/>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634" name="Google Shape;634;p59"/>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35" name="Google Shape;635;p59"/>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636" name="Shape 636"/>
        <p:cNvGrpSpPr/>
        <p:nvPr/>
      </p:nvGrpSpPr>
      <p:grpSpPr>
        <a:xfrm>
          <a:off x="0" y="0"/>
          <a:ext cx="0" cy="0"/>
          <a:chOff x="0" y="0"/>
          <a:chExt cx="0" cy="0"/>
        </a:xfrm>
      </p:grpSpPr>
      <p:sp>
        <p:nvSpPr>
          <p:cNvPr id="637" name="Google Shape;637;p60"/>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60"/>
          <p:cNvGrpSpPr/>
          <p:nvPr/>
        </p:nvGrpSpPr>
        <p:grpSpPr>
          <a:xfrm rot="-1402022">
            <a:off x="1365474" y="885788"/>
            <a:ext cx="2913567" cy="1712888"/>
            <a:chOff x="234575" y="750250"/>
            <a:chExt cx="7168600" cy="4214425"/>
          </a:xfrm>
        </p:grpSpPr>
        <p:sp>
          <p:nvSpPr>
            <p:cNvPr id="639" name="Google Shape;639;p60"/>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0"/>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0"/>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0"/>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0"/>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0"/>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60"/>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649" name="Google Shape;649;p60"/>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650" name="Shape 650"/>
        <p:cNvGrpSpPr/>
        <p:nvPr/>
      </p:nvGrpSpPr>
      <p:grpSpPr>
        <a:xfrm>
          <a:off x="0" y="0"/>
          <a:ext cx="0" cy="0"/>
          <a:chOff x="0" y="0"/>
          <a:chExt cx="0" cy="0"/>
        </a:xfrm>
      </p:grpSpPr>
      <p:sp>
        <p:nvSpPr>
          <p:cNvPr id="651" name="Google Shape;651;p61"/>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1"/>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1"/>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54" name="Google Shape;654;p61"/>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55" name="Google Shape;655;p61"/>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56" name="Google Shape;656;p61"/>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57" name="Google Shape;657;p61"/>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58" name="Google Shape;658;p6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59" name="Google Shape;659;p61"/>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60" name="Google Shape;660;p61"/>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61" name="Google Shape;661;p61"/>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62"/>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4" name="Google Shape;664;p62"/>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5" name="Google Shape;665;p62"/>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6" name="Google Shape;666;p62"/>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7" name="Google Shape;667;p6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668" name="Google Shape;668;p62"/>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69" name="Google Shape;669;p62"/>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670" name="Shape 670"/>
        <p:cNvGrpSpPr/>
        <p:nvPr/>
      </p:nvGrpSpPr>
      <p:grpSpPr>
        <a:xfrm>
          <a:off x="0" y="0"/>
          <a:ext cx="0" cy="0"/>
          <a:chOff x="0" y="0"/>
          <a:chExt cx="0" cy="0"/>
        </a:xfrm>
      </p:grpSpPr>
      <p:sp>
        <p:nvSpPr>
          <p:cNvPr id="671" name="Google Shape;671;p63"/>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72" name="Google Shape;672;p63"/>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673" name="Google Shape;673;p63"/>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74" name="Google Shape;674;p63"/>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675" name="Google Shape;675;p63"/>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676" name="Google Shape;676;p63"/>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677" name="Google Shape;677;p63"/>
          <p:cNvGrpSpPr/>
          <p:nvPr/>
        </p:nvGrpSpPr>
        <p:grpSpPr>
          <a:xfrm>
            <a:off x="1444333" y="3920592"/>
            <a:ext cx="466895" cy="466877"/>
            <a:chOff x="2238350" y="1686100"/>
            <a:chExt cx="660950" cy="660925"/>
          </a:xfrm>
        </p:grpSpPr>
        <p:sp>
          <p:nvSpPr>
            <p:cNvPr id="678" name="Google Shape;678;p63"/>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3"/>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3"/>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3"/>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63"/>
          <p:cNvGrpSpPr/>
          <p:nvPr/>
        </p:nvGrpSpPr>
        <p:grpSpPr>
          <a:xfrm>
            <a:off x="7803509" y="377043"/>
            <a:ext cx="1879757" cy="1113913"/>
            <a:chOff x="7803509" y="377043"/>
            <a:chExt cx="1879757" cy="1113913"/>
          </a:xfrm>
        </p:grpSpPr>
        <p:sp>
          <p:nvSpPr>
            <p:cNvPr id="683" name="Google Shape;683;p63"/>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3"/>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3"/>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3"/>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3"/>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3"/>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696" name="Shape 696"/>
        <p:cNvGrpSpPr/>
        <p:nvPr/>
      </p:nvGrpSpPr>
      <p:grpSpPr>
        <a:xfrm>
          <a:off x="0" y="0"/>
          <a:ext cx="0" cy="0"/>
          <a:chOff x="0" y="0"/>
          <a:chExt cx="0" cy="0"/>
        </a:xfrm>
      </p:grpSpPr>
      <p:sp>
        <p:nvSpPr>
          <p:cNvPr id="697" name="Google Shape;697;p64"/>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8" name="Google Shape;698;p64"/>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99" name="Google Shape;699;p64"/>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0" name="Google Shape;700;p64"/>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1" name="Google Shape;701;p64"/>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2" name="Google Shape;702;p64"/>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3" name="Google Shape;703;p64"/>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4" name="Google Shape;704;p6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05" name="Google Shape;705;p64"/>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6" name="Google Shape;706;p64"/>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7" name="Google Shape;707;p64"/>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8" name="Google Shape;708;p64"/>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09" name="Google Shape;709;p64"/>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710" name="Shape 710"/>
        <p:cNvGrpSpPr/>
        <p:nvPr/>
      </p:nvGrpSpPr>
      <p:grpSpPr>
        <a:xfrm>
          <a:off x="0" y="0"/>
          <a:ext cx="0" cy="0"/>
          <a:chOff x="0" y="0"/>
          <a:chExt cx="0" cy="0"/>
        </a:xfrm>
      </p:grpSpPr>
      <p:sp>
        <p:nvSpPr>
          <p:cNvPr id="711" name="Google Shape;711;p65"/>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p66"/>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714" name="Shape 714"/>
        <p:cNvGrpSpPr/>
        <p:nvPr/>
      </p:nvGrpSpPr>
      <p:grpSpPr>
        <a:xfrm>
          <a:off x="0" y="0"/>
          <a:ext cx="0" cy="0"/>
          <a:chOff x="0" y="0"/>
          <a:chExt cx="0" cy="0"/>
        </a:xfrm>
      </p:grpSpPr>
      <p:sp>
        <p:nvSpPr>
          <p:cNvPr id="715" name="Google Shape;715;p6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716" name="Shape 716"/>
        <p:cNvGrpSpPr/>
        <p:nvPr/>
      </p:nvGrpSpPr>
      <p:grpSpPr>
        <a:xfrm>
          <a:off x="0" y="0"/>
          <a:ext cx="0" cy="0"/>
          <a:chOff x="0" y="0"/>
          <a:chExt cx="0" cy="0"/>
        </a:xfrm>
      </p:grpSpPr>
      <p:sp>
        <p:nvSpPr>
          <p:cNvPr id="717" name="Google Shape;717;p68"/>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18" name="Google Shape;718;p68"/>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19" name="Google Shape;719;p68"/>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720" name="Google Shape;720;p68"/>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721" name="Shape 721"/>
        <p:cNvGrpSpPr/>
        <p:nvPr/>
      </p:nvGrpSpPr>
      <p:grpSpPr>
        <a:xfrm>
          <a:off x="0" y="0"/>
          <a:ext cx="0" cy="0"/>
          <a:chOff x="0" y="0"/>
          <a:chExt cx="0" cy="0"/>
        </a:xfrm>
      </p:grpSpPr>
      <p:sp>
        <p:nvSpPr>
          <p:cNvPr id="722" name="Google Shape;722;p6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723" name="Google Shape;723;p69"/>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24" name="Google Shape;724;p69"/>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70"/>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727" name="Google Shape;727;p70"/>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728" name="Google Shape;728;p70"/>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729" name="Shape 729"/>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730" name="Shape 73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731" name="Shape 731"/>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732" name="Shape 732"/>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733" name="Shape 733"/>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af)">
  <p:cSld name="TITLE_AND_BODY_1">
    <p:spTree>
      <p:nvGrpSpPr>
        <p:cNvPr id="734" name="Shape 734"/>
        <p:cNvGrpSpPr/>
        <p:nvPr/>
      </p:nvGrpSpPr>
      <p:grpSpPr>
        <a:xfrm>
          <a:off x="0" y="0"/>
          <a:ext cx="0" cy="0"/>
          <a:chOff x="0" y="0"/>
          <a:chExt cx="0" cy="0"/>
        </a:xfrm>
      </p:grpSpPr>
      <p:sp>
        <p:nvSpPr>
          <p:cNvPr id="735" name="Google Shape;735;p76"/>
          <p:cNvSpPr/>
          <p:nvPr/>
        </p:nvSpPr>
        <p:spPr>
          <a:xfrm>
            <a:off x="-275" y="-56"/>
            <a:ext cx="9144000" cy="5143500"/>
          </a:xfrm>
          <a:prstGeom prst="rect">
            <a:avLst/>
          </a:prstGeom>
          <a:noFill/>
          <a:ln cap="flat" cmpd="sng" w="228600">
            <a:solidFill>
              <a:srgbClr val="8EC64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6"/>
          <p:cNvSpPr txBox="1"/>
          <p:nvPr>
            <p:ph type="title"/>
          </p:nvPr>
        </p:nvSpPr>
        <p:spPr>
          <a:xfrm>
            <a:off x="2257425" y="887475"/>
            <a:ext cx="6153300" cy="726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7" name="Google Shape;737;p76"/>
          <p:cNvSpPr txBox="1"/>
          <p:nvPr>
            <p:ph idx="1" type="body"/>
          </p:nvPr>
        </p:nvSpPr>
        <p:spPr>
          <a:xfrm>
            <a:off x="2257425" y="1709141"/>
            <a:ext cx="6153300" cy="31596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File:Green leaf leaves.jpg" id="738" name="Google Shape;738;p76"/>
          <p:cNvPicPr preferRelativeResize="0"/>
          <p:nvPr/>
        </p:nvPicPr>
        <p:blipFill rotWithShape="1">
          <a:blip r:embed="rId2">
            <a:alphaModFix/>
          </a:blip>
          <a:srcRect b="19584" l="23060" r="25498" t="43020"/>
          <a:stretch/>
        </p:blipFill>
        <p:spPr>
          <a:xfrm rot="10800000">
            <a:off x="-118827" y="644588"/>
            <a:ext cx="2061926" cy="843094"/>
          </a:xfrm>
          <a:prstGeom prst="rect">
            <a:avLst/>
          </a:prstGeom>
          <a:noFill/>
          <a:ln>
            <a:noFill/>
          </a:ln>
        </p:spPr>
      </p:pic>
      <p:sp>
        <p:nvSpPr>
          <p:cNvPr id="739" name="Google Shape;739;p76"/>
          <p:cNvSpPr txBox="1"/>
          <p:nvPr>
            <p:ph idx="12" type="sldNum"/>
          </p:nvPr>
        </p:nvSpPr>
        <p:spPr>
          <a:xfrm>
            <a:off x="8480577" y="4749844"/>
            <a:ext cx="452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43" name="Shape 743"/>
        <p:cNvGrpSpPr/>
        <p:nvPr/>
      </p:nvGrpSpPr>
      <p:grpSpPr>
        <a:xfrm>
          <a:off x="0" y="0"/>
          <a:ext cx="0" cy="0"/>
          <a:chOff x="0" y="0"/>
          <a:chExt cx="0" cy="0"/>
        </a:xfrm>
      </p:grpSpPr>
      <p:grpSp>
        <p:nvGrpSpPr>
          <p:cNvPr id="744" name="Google Shape;744;p78"/>
          <p:cNvGrpSpPr/>
          <p:nvPr/>
        </p:nvGrpSpPr>
        <p:grpSpPr>
          <a:xfrm>
            <a:off x="-648268" y="-915586"/>
            <a:ext cx="4062633" cy="6859116"/>
            <a:chOff x="-648268" y="-915586"/>
            <a:chExt cx="4062633" cy="6859116"/>
          </a:xfrm>
        </p:grpSpPr>
        <p:sp>
          <p:nvSpPr>
            <p:cNvPr id="745" name="Google Shape;745;p78"/>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8"/>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8"/>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8"/>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8"/>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8"/>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8"/>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8"/>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8"/>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8"/>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8"/>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8"/>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8"/>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8"/>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8"/>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8"/>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8"/>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8"/>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8"/>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8"/>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8"/>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8"/>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8"/>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8"/>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8"/>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8"/>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8"/>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8"/>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8"/>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8"/>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8"/>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8"/>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8"/>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8"/>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8"/>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8"/>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8"/>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8"/>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8"/>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8"/>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8"/>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8"/>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8"/>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8"/>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8"/>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8"/>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8"/>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8"/>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8"/>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8"/>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8"/>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8"/>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8"/>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8"/>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8"/>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8"/>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8"/>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8"/>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8"/>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8"/>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8"/>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8"/>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8"/>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8"/>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8"/>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8"/>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8"/>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8"/>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8"/>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8"/>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8"/>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8"/>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8"/>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8"/>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8"/>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8"/>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8"/>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8"/>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8"/>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8"/>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8"/>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8"/>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8"/>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8"/>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8"/>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8"/>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8"/>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8"/>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8"/>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8"/>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8"/>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8"/>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8"/>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8"/>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8"/>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8"/>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8"/>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8"/>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8"/>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8"/>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8"/>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8"/>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8"/>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8"/>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8"/>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8"/>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8"/>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8"/>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8"/>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8"/>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8"/>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8"/>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8"/>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8"/>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8"/>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8"/>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8"/>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8"/>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8"/>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8"/>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8"/>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78"/>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901" name="Google Shape;901;p78"/>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02" name="Shape 902"/>
        <p:cNvGrpSpPr/>
        <p:nvPr/>
      </p:nvGrpSpPr>
      <p:grpSpPr>
        <a:xfrm>
          <a:off x="0" y="0"/>
          <a:ext cx="0" cy="0"/>
          <a:chOff x="0" y="0"/>
          <a:chExt cx="0" cy="0"/>
        </a:xfrm>
      </p:grpSpPr>
      <p:sp>
        <p:nvSpPr>
          <p:cNvPr id="903" name="Google Shape;903;p79"/>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04" name="Google Shape;904;p79"/>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905" name="Google Shape;905;p79"/>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906" name="Shape 906"/>
        <p:cNvGrpSpPr/>
        <p:nvPr/>
      </p:nvGrpSpPr>
      <p:grpSpPr>
        <a:xfrm>
          <a:off x="0" y="0"/>
          <a:ext cx="0" cy="0"/>
          <a:chOff x="0" y="0"/>
          <a:chExt cx="0" cy="0"/>
        </a:xfrm>
      </p:grpSpPr>
      <p:sp>
        <p:nvSpPr>
          <p:cNvPr id="907" name="Google Shape;907;p80"/>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908" name="Google Shape;908;p8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09" name="Shape 909"/>
        <p:cNvGrpSpPr/>
        <p:nvPr/>
      </p:nvGrpSpPr>
      <p:grpSpPr>
        <a:xfrm>
          <a:off x="0" y="0"/>
          <a:ext cx="0" cy="0"/>
          <a:chOff x="0" y="0"/>
          <a:chExt cx="0" cy="0"/>
        </a:xfrm>
      </p:grpSpPr>
      <p:sp>
        <p:nvSpPr>
          <p:cNvPr id="910" name="Google Shape;910;p81"/>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1"/>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1"/>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1"/>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1"/>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5" name="Google Shape;915;p81"/>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6" name="Google Shape;916;p81"/>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7" name="Google Shape;917;p81"/>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8" name="Google Shape;918;p8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19" name="Shape 919"/>
        <p:cNvGrpSpPr/>
        <p:nvPr/>
      </p:nvGrpSpPr>
      <p:grpSpPr>
        <a:xfrm>
          <a:off x="0" y="0"/>
          <a:ext cx="0" cy="0"/>
          <a:chOff x="0" y="0"/>
          <a:chExt cx="0" cy="0"/>
        </a:xfrm>
      </p:grpSpPr>
      <p:sp>
        <p:nvSpPr>
          <p:cNvPr id="920" name="Google Shape;920;p8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921" name="Shape 921"/>
        <p:cNvGrpSpPr/>
        <p:nvPr/>
      </p:nvGrpSpPr>
      <p:grpSpPr>
        <a:xfrm>
          <a:off x="0" y="0"/>
          <a:ext cx="0" cy="0"/>
          <a:chOff x="0" y="0"/>
          <a:chExt cx="0" cy="0"/>
        </a:xfrm>
      </p:grpSpPr>
      <p:sp>
        <p:nvSpPr>
          <p:cNvPr id="922" name="Google Shape;922;p8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923" name="Google Shape;923;p83"/>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24" name="Google Shape;924;p83"/>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925" name="Shape 925"/>
        <p:cNvGrpSpPr/>
        <p:nvPr/>
      </p:nvGrpSpPr>
      <p:grpSpPr>
        <a:xfrm>
          <a:off x="0" y="0"/>
          <a:ext cx="0" cy="0"/>
          <a:chOff x="0" y="0"/>
          <a:chExt cx="0" cy="0"/>
        </a:xfrm>
      </p:grpSpPr>
      <p:sp>
        <p:nvSpPr>
          <p:cNvPr id="926" name="Google Shape;926;p84"/>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4"/>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84"/>
          <p:cNvGrpSpPr/>
          <p:nvPr/>
        </p:nvGrpSpPr>
        <p:grpSpPr>
          <a:xfrm>
            <a:off x="1762121" y="3001959"/>
            <a:ext cx="604216" cy="560378"/>
            <a:chOff x="8106125" y="1319625"/>
            <a:chExt cx="1109875" cy="1029350"/>
          </a:xfrm>
        </p:grpSpPr>
        <p:sp>
          <p:nvSpPr>
            <p:cNvPr id="929" name="Google Shape;929;p84"/>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4"/>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4"/>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4"/>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4"/>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4"/>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4"/>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4"/>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4"/>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84"/>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60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39" name="Shape 939"/>
        <p:cNvGrpSpPr/>
        <p:nvPr/>
      </p:nvGrpSpPr>
      <p:grpSpPr>
        <a:xfrm>
          <a:off x="0" y="0"/>
          <a:ext cx="0" cy="0"/>
          <a:chOff x="0" y="0"/>
          <a:chExt cx="0" cy="0"/>
        </a:xfrm>
      </p:grpSpPr>
      <p:grpSp>
        <p:nvGrpSpPr>
          <p:cNvPr id="940" name="Google Shape;940;p85"/>
          <p:cNvGrpSpPr/>
          <p:nvPr/>
        </p:nvGrpSpPr>
        <p:grpSpPr>
          <a:xfrm>
            <a:off x="530250" y="-1470000"/>
            <a:ext cx="8083500" cy="8083500"/>
            <a:chOff x="530250" y="-1470000"/>
            <a:chExt cx="8083500" cy="8083500"/>
          </a:xfrm>
        </p:grpSpPr>
        <p:sp>
          <p:nvSpPr>
            <p:cNvPr id="941" name="Google Shape;941;p85"/>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5"/>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85"/>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944" name="Google Shape;944;p8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45" name="Shape 945"/>
        <p:cNvGrpSpPr/>
        <p:nvPr/>
      </p:nvGrpSpPr>
      <p:grpSpPr>
        <a:xfrm>
          <a:off x="0" y="0"/>
          <a:ext cx="0" cy="0"/>
          <a:chOff x="0" y="0"/>
          <a:chExt cx="0" cy="0"/>
        </a:xfrm>
      </p:grpSpPr>
      <p:sp>
        <p:nvSpPr>
          <p:cNvPr id="946" name="Google Shape;946;p86"/>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47" name="Shape 947"/>
        <p:cNvGrpSpPr/>
        <p:nvPr/>
      </p:nvGrpSpPr>
      <p:grpSpPr>
        <a:xfrm>
          <a:off x="0" y="0"/>
          <a:ext cx="0" cy="0"/>
          <a:chOff x="0" y="0"/>
          <a:chExt cx="0" cy="0"/>
        </a:xfrm>
      </p:grpSpPr>
      <p:sp>
        <p:nvSpPr>
          <p:cNvPr id="948" name="Google Shape;948;p87"/>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7"/>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7"/>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951" name="Google Shape;951;p8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2" name="Shape 952"/>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953" name="Shape 953"/>
        <p:cNvGrpSpPr/>
        <p:nvPr/>
      </p:nvGrpSpPr>
      <p:grpSpPr>
        <a:xfrm>
          <a:off x="0" y="0"/>
          <a:ext cx="0" cy="0"/>
          <a:chOff x="0" y="0"/>
          <a:chExt cx="0" cy="0"/>
        </a:xfrm>
      </p:grpSpPr>
      <p:sp>
        <p:nvSpPr>
          <p:cNvPr id="954" name="Google Shape;954;p89"/>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955" name="Google Shape;955;p89"/>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956" name="Google Shape;956;p89"/>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957" name="Shape 957"/>
        <p:cNvGrpSpPr/>
        <p:nvPr/>
      </p:nvGrpSpPr>
      <p:grpSpPr>
        <a:xfrm>
          <a:off x="0" y="0"/>
          <a:ext cx="0" cy="0"/>
          <a:chOff x="0" y="0"/>
          <a:chExt cx="0" cy="0"/>
        </a:xfrm>
      </p:grpSpPr>
      <p:sp>
        <p:nvSpPr>
          <p:cNvPr id="958" name="Google Shape;958;p90"/>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59" name="Google Shape;959;p90"/>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60" name="Google Shape;960;p90"/>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61" name="Google Shape;961;p90"/>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62" name="Google Shape;962;p90"/>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63" name="Google Shape;963;p90"/>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64" name="Google Shape;964;p9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965" name="Google Shape;965;p90"/>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966" name="Google Shape;966;p90"/>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967" name="Google Shape;967;p90"/>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968" name="Google Shape;968;p90"/>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969" name="Google Shape;969;p90"/>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70" name="Google Shape;970;p90"/>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971" name="Shape 971"/>
        <p:cNvGrpSpPr/>
        <p:nvPr/>
      </p:nvGrpSpPr>
      <p:grpSpPr>
        <a:xfrm>
          <a:off x="0" y="0"/>
          <a:ext cx="0" cy="0"/>
          <a:chOff x="0" y="0"/>
          <a:chExt cx="0" cy="0"/>
        </a:xfrm>
      </p:grpSpPr>
      <p:sp>
        <p:nvSpPr>
          <p:cNvPr id="972" name="Google Shape;972;p91"/>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91"/>
          <p:cNvGrpSpPr/>
          <p:nvPr/>
        </p:nvGrpSpPr>
        <p:grpSpPr>
          <a:xfrm rot="-1402022">
            <a:off x="1365474" y="885788"/>
            <a:ext cx="2913567" cy="1712888"/>
            <a:chOff x="234575" y="750250"/>
            <a:chExt cx="7168600" cy="4214425"/>
          </a:xfrm>
        </p:grpSpPr>
        <p:sp>
          <p:nvSpPr>
            <p:cNvPr id="974" name="Google Shape;974;p91"/>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1"/>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1"/>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1"/>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1"/>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1"/>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1"/>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1"/>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1"/>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91"/>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984" name="Google Shape;984;p91"/>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985" name="Shape 985"/>
        <p:cNvGrpSpPr/>
        <p:nvPr/>
      </p:nvGrpSpPr>
      <p:grpSpPr>
        <a:xfrm>
          <a:off x="0" y="0"/>
          <a:ext cx="0" cy="0"/>
          <a:chOff x="0" y="0"/>
          <a:chExt cx="0" cy="0"/>
        </a:xfrm>
      </p:grpSpPr>
      <p:sp>
        <p:nvSpPr>
          <p:cNvPr id="986" name="Google Shape;986;p92"/>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2"/>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89" name="Google Shape;989;p92"/>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0" name="Google Shape;990;p92"/>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1" name="Google Shape;991;p92"/>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2" name="Google Shape;992;p92"/>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3" name="Google Shape;993;p9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994" name="Google Shape;994;p92"/>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5" name="Google Shape;995;p92"/>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96" name="Google Shape;996;p92"/>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997" name="Shape 997"/>
        <p:cNvGrpSpPr/>
        <p:nvPr/>
      </p:nvGrpSpPr>
      <p:grpSpPr>
        <a:xfrm>
          <a:off x="0" y="0"/>
          <a:ext cx="0" cy="0"/>
          <a:chOff x="0" y="0"/>
          <a:chExt cx="0" cy="0"/>
        </a:xfrm>
      </p:grpSpPr>
      <p:sp>
        <p:nvSpPr>
          <p:cNvPr id="998" name="Google Shape;998;p93"/>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99" name="Google Shape;999;p93"/>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00" name="Google Shape;1000;p93"/>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01" name="Google Shape;1001;p93"/>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02" name="Google Shape;1002;p9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003" name="Google Shape;1003;p93"/>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04" name="Google Shape;1004;p93"/>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1005" name="Shape 1005"/>
        <p:cNvGrpSpPr/>
        <p:nvPr/>
      </p:nvGrpSpPr>
      <p:grpSpPr>
        <a:xfrm>
          <a:off x="0" y="0"/>
          <a:ext cx="0" cy="0"/>
          <a:chOff x="0" y="0"/>
          <a:chExt cx="0" cy="0"/>
        </a:xfrm>
      </p:grpSpPr>
      <p:sp>
        <p:nvSpPr>
          <p:cNvPr id="1006" name="Google Shape;1006;p94"/>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007" name="Google Shape;1007;p94"/>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008" name="Google Shape;1008;p94"/>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009" name="Google Shape;1009;p94"/>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010" name="Google Shape;1010;p94"/>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011" name="Google Shape;1011;p94"/>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1012" name="Google Shape;1012;p94"/>
          <p:cNvGrpSpPr/>
          <p:nvPr/>
        </p:nvGrpSpPr>
        <p:grpSpPr>
          <a:xfrm>
            <a:off x="1444333" y="3920592"/>
            <a:ext cx="466895" cy="466877"/>
            <a:chOff x="2238350" y="1686100"/>
            <a:chExt cx="660950" cy="660925"/>
          </a:xfrm>
        </p:grpSpPr>
        <p:sp>
          <p:nvSpPr>
            <p:cNvPr id="1013" name="Google Shape;1013;p94"/>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4"/>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4"/>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4"/>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94"/>
          <p:cNvGrpSpPr/>
          <p:nvPr/>
        </p:nvGrpSpPr>
        <p:grpSpPr>
          <a:xfrm>
            <a:off x="7803509" y="377043"/>
            <a:ext cx="1879757" cy="1113913"/>
            <a:chOff x="7803509" y="377043"/>
            <a:chExt cx="1879757" cy="1113913"/>
          </a:xfrm>
        </p:grpSpPr>
        <p:sp>
          <p:nvSpPr>
            <p:cNvPr id="1018" name="Google Shape;1018;p94"/>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4"/>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4"/>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4"/>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4"/>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4"/>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4"/>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4"/>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4"/>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4"/>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4"/>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4"/>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4"/>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1031" name="Shape 1031"/>
        <p:cNvGrpSpPr/>
        <p:nvPr/>
      </p:nvGrpSpPr>
      <p:grpSpPr>
        <a:xfrm>
          <a:off x="0" y="0"/>
          <a:ext cx="0" cy="0"/>
          <a:chOff x="0" y="0"/>
          <a:chExt cx="0" cy="0"/>
        </a:xfrm>
      </p:grpSpPr>
      <p:sp>
        <p:nvSpPr>
          <p:cNvPr id="1032" name="Google Shape;1032;p95"/>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3" name="Google Shape;1033;p95"/>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4" name="Google Shape;1034;p95"/>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5" name="Google Shape;1035;p95"/>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6" name="Google Shape;1036;p95"/>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7" name="Google Shape;1037;p95"/>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8" name="Google Shape;1038;p95"/>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39" name="Google Shape;1039;p9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040" name="Google Shape;1040;p95"/>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1" name="Google Shape;1041;p95"/>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2" name="Google Shape;1042;p95"/>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3" name="Google Shape;1043;p95"/>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4" name="Google Shape;1044;p95"/>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1045" name="Shape 1045"/>
        <p:cNvGrpSpPr/>
        <p:nvPr/>
      </p:nvGrpSpPr>
      <p:grpSpPr>
        <a:xfrm>
          <a:off x="0" y="0"/>
          <a:ext cx="0" cy="0"/>
          <a:chOff x="0" y="0"/>
          <a:chExt cx="0" cy="0"/>
        </a:xfrm>
      </p:grpSpPr>
      <p:sp>
        <p:nvSpPr>
          <p:cNvPr id="1046" name="Google Shape;1046;p96"/>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047" name="Shape 1047"/>
        <p:cNvGrpSpPr/>
        <p:nvPr/>
      </p:nvGrpSpPr>
      <p:grpSpPr>
        <a:xfrm>
          <a:off x="0" y="0"/>
          <a:ext cx="0" cy="0"/>
          <a:chOff x="0" y="0"/>
          <a:chExt cx="0" cy="0"/>
        </a:xfrm>
      </p:grpSpPr>
      <p:sp>
        <p:nvSpPr>
          <p:cNvPr id="1048" name="Google Shape;1048;p9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1049" name="Shape 1049"/>
        <p:cNvGrpSpPr/>
        <p:nvPr/>
      </p:nvGrpSpPr>
      <p:grpSpPr>
        <a:xfrm>
          <a:off x="0" y="0"/>
          <a:ext cx="0" cy="0"/>
          <a:chOff x="0" y="0"/>
          <a:chExt cx="0" cy="0"/>
        </a:xfrm>
      </p:grpSpPr>
      <p:sp>
        <p:nvSpPr>
          <p:cNvPr id="1050" name="Google Shape;1050;p98"/>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1051" name="Shape 1051"/>
        <p:cNvGrpSpPr/>
        <p:nvPr/>
      </p:nvGrpSpPr>
      <p:grpSpPr>
        <a:xfrm>
          <a:off x="0" y="0"/>
          <a:ext cx="0" cy="0"/>
          <a:chOff x="0" y="0"/>
          <a:chExt cx="0" cy="0"/>
        </a:xfrm>
      </p:grpSpPr>
      <p:sp>
        <p:nvSpPr>
          <p:cNvPr id="1052" name="Google Shape;1052;p9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053" name="Google Shape;1053;p99"/>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54" name="Google Shape;1054;p99"/>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1055" name="Google Shape;1055;p99"/>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1056" name="Shape 1056"/>
        <p:cNvGrpSpPr/>
        <p:nvPr/>
      </p:nvGrpSpPr>
      <p:grpSpPr>
        <a:xfrm>
          <a:off x="0" y="0"/>
          <a:ext cx="0" cy="0"/>
          <a:chOff x="0" y="0"/>
          <a:chExt cx="0" cy="0"/>
        </a:xfrm>
      </p:grpSpPr>
      <p:sp>
        <p:nvSpPr>
          <p:cNvPr id="1057" name="Google Shape;1057;p100"/>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058" name="Google Shape;1058;p100"/>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59" name="Google Shape;1059;p100"/>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1060" name="Shape 1060"/>
        <p:cNvGrpSpPr/>
        <p:nvPr/>
      </p:nvGrpSpPr>
      <p:grpSpPr>
        <a:xfrm>
          <a:off x="0" y="0"/>
          <a:ext cx="0" cy="0"/>
          <a:chOff x="0" y="0"/>
          <a:chExt cx="0" cy="0"/>
        </a:xfrm>
      </p:grpSpPr>
      <p:sp>
        <p:nvSpPr>
          <p:cNvPr id="1061" name="Google Shape;1061;p101"/>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062" name="Google Shape;1062;p101"/>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063" name="Google Shape;1063;p101"/>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1064" name="Shape 1064"/>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1065" name="Shape 10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0" Type="http://schemas.openxmlformats.org/officeDocument/2006/relationships/theme" Target="../theme/theme5.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5" Type="http://schemas.openxmlformats.org/officeDocument/2006/relationships/slideLayout" Target="../slideLayouts/slideLayout48.xml"/><Relationship Id="rId6" Type="http://schemas.openxmlformats.org/officeDocument/2006/relationships/slideLayout" Target="../slideLayouts/slideLayout49.xml"/><Relationship Id="rId29" Type="http://schemas.openxmlformats.org/officeDocument/2006/relationships/slideLayout" Target="../slideLayouts/slideLayout72.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1" Type="http://schemas.openxmlformats.org/officeDocument/2006/relationships/theme" Target="../theme/theme8.xml"/><Relationship Id="rId30" Type="http://schemas.openxmlformats.org/officeDocument/2006/relationships/slideLayout" Target="../slideLayouts/slideLayout73.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29" Type="http://schemas.openxmlformats.org/officeDocument/2006/relationships/slideLayout" Target="../slideLayouts/slideLayout102.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0" Type="http://schemas.openxmlformats.org/officeDocument/2006/relationships/theme" Target="../theme/theme4.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29" Type="http://schemas.openxmlformats.org/officeDocument/2006/relationships/slideLayout" Target="../slideLayouts/slideLayout131.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0" Type="http://schemas.openxmlformats.org/officeDocument/2006/relationships/theme" Target="../theme/theme6.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1.xml"/><Relationship Id="rId22" Type="http://schemas.openxmlformats.org/officeDocument/2006/relationships/slideLayout" Target="../slideLayouts/slideLayout153.xml"/><Relationship Id="rId21" Type="http://schemas.openxmlformats.org/officeDocument/2006/relationships/slideLayout" Target="../slideLayouts/slideLayout152.xml"/><Relationship Id="rId24" Type="http://schemas.openxmlformats.org/officeDocument/2006/relationships/slideLayout" Target="../slideLayouts/slideLayout155.xml"/><Relationship Id="rId23" Type="http://schemas.openxmlformats.org/officeDocument/2006/relationships/slideLayout" Target="../slideLayouts/slideLayout154.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26" Type="http://schemas.openxmlformats.org/officeDocument/2006/relationships/slideLayout" Target="../slideLayouts/slideLayout157.xml"/><Relationship Id="rId25" Type="http://schemas.openxmlformats.org/officeDocument/2006/relationships/slideLayout" Target="../slideLayouts/slideLayout156.xml"/><Relationship Id="rId28" Type="http://schemas.openxmlformats.org/officeDocument/2006/relationships/slideLayout" Target="../slideLayouts/slideLayout159.xml"/><Relationship Id="rId27" Type="http://schemas.openxmlformats.org/officeDocument/2006/relationships/slideLayout" Target="../slideLayouts/slideLayout158.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29" Type="http://schemas.openxmlformats.org/officeDocument/2006/relationships/slideLayout" Target="../slideLayouts/slideLayout160.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30" Type="http://schemas.openxmlformats.org/officeDocument/2006/relationships/theme" Target="../theme/theme2.xml"/><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5" Type="http://schemas.openxmlformats.org/officeDocument/2006/relationships/slideLayout" Target="../slideLayouts/slideLayout146.xml"/><Relationship Id="rId14" Type="http://schemas.openxmlformats.org/officeDocument/2006/relationships/slideLayout" Target="../slideLayouts/slideLayout145.xml"/><Relationship Id="rId17" Type="http://schemas.openxmlformats.org/officeDocument/2006/relationships/slideLayout" Target="../slideLayouts/slideLayout148.xml"/><Relationship Id="rId16" Type="http://schemas.openxmlformats.org/officeDocument/2006/relationships/slideLayout" Target="../slideLayouts/slideLayout147.xml"/><Relationship Id="rId19" Type="http://schemas.openxmlformats.org/officeDocument/2006/relationships/slideLayout" Target="../slideLayouts/slideLayout150.xml"/><Relationship Id="rId18"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11" Type="http://schemas.openxmlformats.org/officeDocument/2006/relationships/slideLayout" Target="../slideLayouts/slideLayout171.xml"/><Relationship Id="rId10" Type="http://schemas.openxmlformats.org/officeDocument/2006/relationships/slideLayout" Target="../slideLayouts/slideLayout170.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 name="Google Shape;7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indent="-317500" lvl="1" marL="914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indent="-317500" lvl="2" marL="1371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indent="-317500" lvl="3" marL="18288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indent="-317500" lvl="4" marL="22860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indent="-317500" lvl="5" marL="27432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indent="-317500" lvl="6" marL="3200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indent="-317500" lvl="7" marL="3657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indent="-317500" lvl="8" marL="4114800" rtl="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 name="Shape 405"/>
        <p:cNvGrpSpPr/>
        <p:nvPr/>
      </p:nvGrpSpPr>
      <p:grpSpPr>
        <a:xfrm>
          <a:off x="0" y="0"/>
          <a:ext cx="0" cy="0"/>
          <a:chOff x="0" y="0"/>
          <a:chExt cx="0" cy="0"/>
        </a:xfrm>
      </p:grpSpPr>
      <p:sp>
        <p:nvSpPr>
          <p:cNvPr id="406" name="Google Shape;40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7" name="Google Shape;407;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indent="-317500" lvl="1" marL="914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indent="-317500" lvl="2" marL="1371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indent="-317500" lvl="3" marL="18288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indent="-317500" lvl="4" marL="22860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indent="-317500" lvl="5" marL="27432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indent="-317500" lvl="6" marL="3200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indent="-317500" lvl="7" marL="3657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indent="-317500" lvl="8" marL="4114800" rtl="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0" name="Shape 740"/>
        <p:cNvGrpSpPr/>
        <p:nvPr/>
      </p:nvGrpSpPr>
      <p:grpSpPr>
        <a:xfrm>
          <a:off x="0" y="0"/>
          <a:ext cx="0" cy="0"/>
          <a:chOff x="0" y="0"/>
          <a:chExt cx="0" cy="0"/>
        </a:xfrm>
      </p:grpSpPr>
      <p:sp>
        <p:nvSpPr>
          <p:cNvPr id="741" name="Google Shape;741;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2" name="Google Shape;742;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indent="-317500" lvl="1" marL="914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indent="-317500" lvl="2" marL="1371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indent="-317500" lvl="3" marL="18288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indent="-317500" lvl="4" marL="22860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indent="-317500" lvl="5" marL="27432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indent="-317500" lvl="6" marL="3200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indent="-317500" lvl="7" marL="3657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indent="-317500" lvl="8" marL="4114800" rtl="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69" name="Shape 1069"/>
        <p:cNvGrpSpPr/>
        <p:nvPr/>
      </p:nvGrpSpPr>
      <p:grpSpPr>
        <a:xfrm>
          <a:off x="0" y="0"/>
          <a:ext cx="0" cy="0"/>
          <a:chOff x="0" y="0"/>
          <a:chExt cx="0" cy="0"/>
        </a:xfrm>
      </p:grpSpPr>
      <p:sp>
        <p:nvSpPr>
          <p:cNvPr id="1070" name="Google Shape;1070;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71" name="Google Shape;1071;p10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indent="-317500" lvl="1" marL="914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indent="-317500" lvl="2" marL="1371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indent="-317500" lvl="3" marL="18288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indent="-317500" lvl="4" marL="22860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indent="-317500" lvl="5" marL="27432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indent="-317500" lvl="6" marL="3200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indent="-317500" lvl="7" marL="3657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indent="-317500" lvl="8" marL="4114800" rtl="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8" name="Shape 1398"/>
        <p:cNvGrpSpPr/>
        <p:nvPr/>
      </p:nvGrpSpPr>
      <p:grpSpPr>
        <a:xfrm>
          <a:off x="0" y="0"/>
          <a:ext cx="0" cy="0"/>
          <a:chOff x="0" y="0"/>
          <a:chExt cx="0" cy="0"/>
        </a:xfrm>
      </p:grpSpPr>
      <p:sp>
        <p:nvSpPr>
          <p:cNvPr id="1399" name="Google Shape;1399;p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0" name="Google Shape;1400;p1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Rajdhani Medium"/>
              <a:buChar char="●"/>
              <a:defRPr sz="1800">
                <a:solidFill>
                  <a:schemeClr val="dk1"/>
                </a:solidFill>
                <a:latin typeface="Rajdhani Medium"/>
                <a:ea typeface="Rajdhani Medium"/>
                <a:cs typeface="Rajdhani Medium"/>
                <a:sym typeface="Rajdhani Medium"/>
              </a:defRPr>
            </a:lvl1pPr>
            <a:lvl2pPr indent="-317500" lvl="1" marL="914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2pPr>
            <a:lvl3pPr indent="-317500" lvl="2" marL="1371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3pPr>
            <a:lvl4pPr indent="-317500" lvl="3" marL="18288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4pPr>
            <a:lvl5pPr indent="-317500" lvl="4" marL="22860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5pPr>
            <a:lvl6pPr indent="-317500" lvl="5" marL="27432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6pPr>
            <a:lvl7pPr indent="-317500" lvl="6" marL="32004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7pPr>
            <a:lvl8pPr indent="-317500" lvl="7" marL="3657600" rtl="0">
              <a:lnSpc>
                <a:spcPct val="100000"/>
              </a:lnSpc>
              <a:spcBef>
                <a:spcPts val="1600"/>
              </a:spcBef>
              <a:spcAft>
                <a:spcPts val="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8pPr>
            <a:lvl9pPr indent="-317500" lvl="8" marL="4114800" rtl="0">
              <a:lnSpc>
                <a:spcPct val="100000"/>
              </a:lnSpc>
              <a:spcBef>
                <a:spcPts val="1600"/>
              </a:spcBef>
              <a:spcAft>
                <a:spcPts val="1600"/>
              </a:spcAft>
              <a:buClr>
                <a:schemeClr val="dk1"/>
              </a:buClr>
              <a:buSzPts val="1400"/>
              <a:buFont typeface="Rajdhani Medium"/>
              <a:buChar char="■"/>
              <a:defRPr>
                <a:solidFill>
                  <a:schemeClr val="dk1"/>
                </a:solidFill>
                <a:latin typeface="Rajdhani Medium"/>
                <a:ea typeface="Rajdhani Medium"/>
                <a:cs typeface="Rajdhani Medium"/>
                <a:sym typeface="Rajdhani Medium"/>
              </a:defRPr>
            </a:lvl9pPr>
          </a:lstStyle>
          <a:p/>
        </p:txBody>
      </p:sp>
    </p:spTree>
  </p:cSld>
  <p:clrMap accent1="accent1" accent2="accent2" accent3="accent3" accent4="accent4" accent5="accent5" accent6="accent6" bg1="lt1" bg2="dk2" tx1="dk1" tx2="lt2" folHlink="folHlink" hlink="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1727" name="Shape 1727"/>
        <p:cNvGrpSpPr/>
        <p:nvPr/>
      </p:nvGrpSpPr>
      <p:grpSpPr>
        <a:xfrm>
          <a:off x="0" y="0"/>
          <a:ext cx="0" cy="0"/>
          <a:chOff x="0" y="0"/>
          <a:chExt cx="0" cy="0"/>
        </a:xfrm>
      </p:grpSpPr>
      <p:sp>
        <p:nvSpPr>
          <p:cNvPr id="1728" name="Google Shape;1728;p1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29" name="Google Shape;1729;p1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1730" name="Google Shape;1730;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www.shortoftheweek.com/2016/07/05/powers-of-ten/" TargetMode="External"/><Relationship Id="rId4" Type="http://schemas.openxmlformats.org/officeDocument/2006/relationships/hyperlink" Target="https://www.youtube.com/watch?v=2cUaFpp-J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3.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4.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5.xml"/><Relationship Id="rId3"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2.png"/><Relationship Id="rId8" Type="http://schemas.openxmlformats.org/officeDocument/2006/relationships/image" Target="../media/image70.png"/><Relationship Id="rId11" Type="http://schemas.openxmlformats.org/officeDocument/2006/relationships/image" Target="../media/image67.png"/><Relationship Id="rId10"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2.png"/><Relationship Id="rId8" Type="http://schemas.openxmlformats.org/officeDocument/2006/relationships/image" Target="../media/image70.png"/><Relationship Id="rId11" Type="http://schemas.openxmlformats.org/officeDocument/2006/relationships/image" Target="../media/image67.png"/><Relationship Id="rId10"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2.png"/><Relationship Id="rId8" Type="http://schemas.openxmlformats.org/officeDocument/2006/relationships/image" Target="../media/image70.png"/><Relationship Id="rId11" Type="http://schemas.openxmlformats.org/officeDocument/2006/relationships/image" Target="../media/image67.png"/><Relationship Id="rId10"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www.youtube.com/watch?v=MK5E_7hOi-k" TargetMode="External"/><Relationship Id="rId4" Type="http://schemas.openxmlformats.org/officeDocument/2006/relationships/hyperlink" Target="https://www.youtube.com/watch?v=ampcQYXHkM4" TargetMode="External"/><Relationship Id="rId5" Type="http://schemas.openxmlformats.org/officeDocument/2006/relationships/hyperlink" Target="https://www.youtube.com/watch?v=ampcQYXHkM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pop.h-cdn.co/assets/16/19/1462886335-trantop.gif" TargetMode="External"/><Relationship Id="rId4" Type="http://schemas.openxmlformats.org/officeDocument/2006/relationships/hyperlink" Target="https://joshworth.com/dev/pixelspace/pixelspace_solarsystem.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77.jpg"/><Relationship Id="rId4" Type="http://schemas.openxmlformats.org/officeDocument/2006/relationships/image" Target="../media/image7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7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74.jpg"/><Relationship Id="rId4" Type="http://schemas.openxmlformats.org/officeDocument/2006/relationships/image" Target="../media/image76.jpg"/><Relationship Id="rId5" Type="http://schemas.openxmlformats.org/officeDocument/2006/relationships/image" Target="../media/image7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7.xml"/><Relationship Id="rId3" Type="http://schemas.openxmlformats.org/officeDocument/2006/relationships/hyperlink" Target="http://www.youtube.com/watch?v=A0LgcU1ort8" TargetMode="External"/><Relationship Id="rId4" Type="http://schemas.openxmlformats.org/officeDocument/2006/relationships/image" Target="../media/image72.jpg"/><Relationship Id="rId5" Type="http://schemas.openxmlformats.org/officeDocument/2006/relationships/hyperlink" Target="http://www.youtube.com/watch?v=7ubOQmW_XxU" TargetMode="External"/><Relationship Id="rId6" Type="http://schemas.openxmlformats.org/officeDocument/2006/relationships/image" Target="../media/image73.jpg"/><Relationship Id="rId7" Type="http://schemas.openxmlformats.org/officeDocument/2006/relationships/hyperlink" Target="https://www.npr.org/2022/10/29/1132361678/nasa-caught-the-sun-smiling-down-on-us-but-the-grin-could-signal-a-solar-stor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28.xml"/><Relationship Id="rId3" Type="http://schemas.openxmlformats.org/officeDocument/2006/relationships/hyperlink" Target="https://opb.pbslearningmedia.org/resource/buac18-68-sci-ess-toscalesolarsystem/to-scale-the-solar-syst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hyperlink" Target="http://www.youtube.com/watch?v=-f83VOzLd5k" TargetMode="External"/><Relationship Id="rId4" Type="http://schemas.openxmlformats.org/officeDocument/2006/relationships/image" Target="../media/image6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30.xml"/><Relationship Id="rId3" Type="http://schemas.openxmlformats.org/officeDocument/2006/relationships/hyperlink" Target="http://www.youtube.com/watch?v=A0LgcU1ort8" TargetMode="External"/><Relationship Id="rId4" Type="http://schemas.openxmlformats.org/officeDocument/2006/relationships/image" Target="../media/image7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32.xml"/><Relationship Id="rId3" Type="http://schemas.openxmlformats.org/officeDocument/2006/relationships/hyperlink" Target="http://www.youtube.com/watch?v=A0LgcU1ort8" TargetMode="External"/><Relationship Id="rId4" Type="http://schemas.openxmlformats.org/officeDocument/2006/relationships/image" Target="../media/image7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5.xml"/><Relationship Id="rId3" Type="http://schemas.openxmlformats.org/officeDocument/2006/relationships/hyperlink" Target="http://www.youtube.com/watch?v=A0LgcU1ort8" TargetMode="External"/><Relationship Id="rId4" Type="http://schemas.openxmlformats.org/officeDocument/2006/relationships/image" Target="../media/image72.jpg"/><Relationship Id="rId5" Type="http://schemas.openxmlformats.org/officeDocument/2006/relationships/hyperlink" Target="http://www.youtube.com/watch?v=7ubOQmW_XxU" TargetMode="External"/><Relationship Id="rId6" Type="http://schemas.openxmlformats.org/officeDocument/2006/relationships/image" Target="../media/image7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www.youtube.com/watch?v=Qd6nLM2QlWw" TargetMode="External"/><Relationship Id="rId4" Type="http://schemas.openxmlformats.org/officeDocument/2006/relationships/hyperlink" Target="https://www.youtube.com/watch?v=Qd6nLM2QlW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8.xml"/><Relationship Id="rId3" Type="http://schemas.openxmlformats.org/officeDocument/2006/relationships/hyperlink" Target="https://contrib.pbslearningmedia.org/WGBH/conv18/npls12_int_toursolsys/index.html" TargetMode="External"/><Relationship Id="rId4" Type="http://schemas.openxmlformats.org/officeDocument/2006/relationships/hyperlink" Target="https://projects.wwtambassadors.org/solar-system-explor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9.xml"/><Relationship Id="rId3" Type="http://schemas.openxmlformats.org/officeDocument/2006/relationships/hyperlink" Target="https://www.space.com/16080-solar-system-planets.html" TargetMode="External"/><Relationship Id="rId4" Type="http://schemas.openxmlformats.org/officeDocument/2006/relationships/hyperlink" Target="https://solarsystem.nasa.gov/planets/overview/" TargetMode="External"/><Relationship Id="rId9" Type="http://schemas.openxmlformats.org/officeDocument/2006/relationships/hyperlink" Target="https://www.britannica.com/science/solar-system" TargetMode="External"/><Relationship Id="rId5" Type="http://schemas.openxmlformats.org/officeDocument/2006/relationships/hyperlink" Target="https://www.britannica.com/science/solar-system" TargetMode="External"/><Relationship Id="rId6" Type="http://schemas.openxmlformats.org/officeDocument/2006/relationships/hyperlink" Target="https://spaceplace.nasa.gov/menu/solar-system/" TargetMode="External"/><Relationship Id="rId7" Type="http://schemas.openxmlformats.org/officeDocument/2006/relationships/hyperlink" Target="https://www.space.com/16080-solar-system-planets.html" TargetMode="External"/><Relationship Id="rId8" Type="http://schemas.openxmlformats.org/officeDocument/2006/relationships/hyperlink" Target="https://solarsystem.nasa.gov/planets/overview/" TargetMode="External"/><Relationship Id="rId11" Type="http://schemas.openxmlformats.org/officeDocument/2006/relationships/hyperlink" Target="https://www.planetsforkids.org/" TargetMode="External"/><Relationship Id="rId10" Type="http://schemas.openxmlformats.org/officeDocument/2006/relationships/hyperlink" Target="https://spaceplace.nasa.gov/menu/solar-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hyperlink" Target="https://www.youtube.com/watch?v=libKVRa01L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xml"/><Relationship Id="rId3"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66.png"/><Relationship Id="rId10"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79"/>
          <p:cNvSpPr txBox="1"/>
          <p:nvPr>
            <p:ph type="ctrTitle"/>
          </p:nvPr>
        </p:nvSpPr>
        <p:spPr>
          <a:xfrm>
            <a:off x="5216825" y="306675"/>
            <a:ext cx="3661200" cy="27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Structure &amp; </a:t>
            </a:r>
            <a:r>
              <a:rPr lang="en" u="sng">
                <a:solidFill>
                  <a:schemeClr val="hlink"/>
                </a:solidFill>
                <a:hlinkClick r:id="rId3"/>
              </a:rPr>
              <a:t>Scale</a:t>
            </a:r>
            <a:r>
              <a:rPr lang="en"/>
              <a:t> of the solar system</a:t>
            </a:r>
            <a:endParaRPr/>
          </a:p>
        </p:txBody>
      </p:sp>
      <p:sp>
        <p:nvSpPr>
          <p:cNvPr id="1777" name="Google Shape;1777;p179"/>
          <p:cNvSpPr/>
          <p:nvPr/>
        </p:nvSpPr>
        <p:spPr>
          <a:xfrm>
            <a:off x="-335035" y="6524736"/>
            <a:ext cx="128551" cy="128551"/>
          </a:xfrm>
          <a:custGeom>
            <a:rect b="b" l="l" r="r" t="t"/>
            <a:pathLst>
              <a:path extrusionOk="0" h="3559" w="3559">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79"/>
          <p:cNvSpPr/>
          <p:nvPr/>
        </p:nvSpPr>
        <p:spPr>
          <a:xfrm>
            <a:off x="-53877" y="594396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79"/>
          <p:cNvSpPr/>
          <p:nvPr/>
        </p:nvSpPr>
        <p:spPr>
          <a:xfrm>
            <a:off x="-53877" y="5625059"/>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79"/>
          <p:cNvSpPr txBox="1"/>
          <p:nvPr/>
        </p:nvSpPr>
        <p:spPr>
          <a:xfrm>
            <a:off x="3066575" y="223025"/>
            <a:ext cx="374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9100"/>
                </a:solidFill>
                <a:latin typeface="Rajdhani Medium"/>
                <a:ea typeface="Rajdhani Medium"/>
                <a:cs typeface="Rajdhani Medium"/>
                <a:sym typeface="Rajdhani Medium"/>
              </a:rPr>
              <a:t>Day 32</a:t>
            </a:r>
            <a:endParaRPr sz="1800">
              <a:solidFill>
                <a:srgbClr val="FF9100"/>
              </a:solidFill>
              <a:latin typeface="Rajdhani Medium"/>
              <a:ea typeface="Rajdhani Medium"/>
              <a:cs typeface="Rajdhani Medium"/>
              <a:sym typeface="Rajdhani Medium"/>
            </a:endParaRPr>
          </a:p>
        </p:txBody>
      </p:sp>
      <p:sp>
        <p:nvSpPr>
          <p:cNvPr id="1781" name="Google Shape;1781;p179"/>
          <p:cNvSpPr txBox="1"/>
          <p:nvPr/>
        </p:nvSpPr>
        <p:spPr>
          <a:xfrm>
            <a:off x="6493950" y="253775"/>
            <a:ext cx="21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Intro </a:t>
            </a:r>
            <a:r>
              <a:rPr lang="en" u="sng">
                <a:solidFill>
                  <a:schemeClr val="lt1"/>
                </a:solidFill>
                <a:latin typeface="Rajdhani Medium"/>
                <a:ea typeface="Rajdhani Medium"/>
                <a:cs typeface="Rajdhani Medium"/>
                <a:sym typeface="Rajdhani Medium"/>
                <a:hlinkClick r:id="rId4">
                  <a:extLst>
                    <a:ext uri="{A12FA001-AC4F-418D-AE19-62706E023703}">
                      <ahyp:hlinkClr val="tx"/>
                    </a:ext>
                  </a:extLst>
                </a:hlinkClick>
              </a:rPr>
              <a:t>Video</a:t>
            </a:r>
            <a:r>
              <a:rPr lang="en">
                <a:solidFill>
                  <a:schemeClr val="lt1"/>
                </a:solidFill>
                <a:latin typeface="Rajdhani Medium"/>
                <a:ea typeface="Rajdhani Medium"/>
                <a:cs typeface="Rajdhani Medium"/>
                <a:sym typeface="Rajdhani Medium"/>
              </a:rPr>
              <a:t> (4:34)</a:t>
            </a:r>
            <a:endParaRPr/>
          </a:p>
        </p:txBody>
      </p:sp>
      <p:sp>
        <p:nvSpPr>
          <p:cNvPr id="1782" name="Google Shape;1782;p179"/>
          <p:cNvSpPr txBox="1"/>
          <p:nvPr/>
        </p:nvSpPr>
        <p:spPr>
          <a:xfrm>
            <a:off x="3066575" y="3130825"/>
            <a:ext cx="3413400" cy="1847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Rajdhani Medium"/>
                <a:ea typeface="Rajdhani Medium"/>
                <a:cs typeface="Rajdhani Medium"/>
                <a:sym typeface="Rajdhani Medium"/>
              </a:rPr>
              <a:t>NO COMPUTERS TODAY</a:t>
            </a:r>
            <a:endParaRPr sz="2700">
              <a:latin typeface="Rajdhani Medium"/>
              <a:ea typeface="Rajdhani Medium"/>
              <a:cs typeface="Rajdhani Medium"/>
              <a:sym typeface="Rajdhani Medium"/>
            </a:endParaRPr>
          </a:p>
          <a:p>
            <a:pPr indent="0" lvl="0" marL="0" rtl="0" algn="l">
              <a:spcBef>
                <a:spcPts val="0"/>
              </a:spcBef>
              <a:spcAft>
                <a:spcPts val="0"/>
              </a:spcAft>
              <a:buNone/>
            </a:pPr>
            <a:r>
              <a:rPr lang="en" sz="2700">
                <a:latin typeface="Rajdhani Medium"/>
                <a:ea typeface="Rajdhani Medium"/>
                <a:cs typeface="Rajdhani Medium"/>
                <a:sym typeface="Rajdhani Medium"/>
              </a:rPr>
              <a:t>Take this opportunity to charge your device for the next class</a:t>
            </a:r>
            <a:endParaRPr sz="2700">
              <a:latin typeface="Rajdhani Medium"/>
              <a:ea typeface="Rajdhani Medium"/>
              <a:cs typeface="Rajdhani Medium"/>
              <a:sym typeface="Rajdhani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88"/>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70" name="Google Shape;1870;p188"/>
          <p:cNvSpPr txBox="1"/>
          <p:nvPr>
            <p:ph idx="1" type="body"/>
          </p:nvPr>
        </p:nvSpPr>
        <p:spPr>
          <a:xfrm>
            <a:off x="311700" y="3100075"/>
            <a:ext cx="8520600" cy="196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Use a pen to label the fold lines as ¼,½, and ¾. These mark, the one quarter, halfway, and the three quarters distance points between the sun and Pluto.</a:t>
            </a:r>
            <a:endParaRPr sz="2600">
              <a:solidFill>
                <a:schemeClr val="dk1"/>
              </a:solidFill>
            </a:endParaRPr>
          </a:p>
          <a:p>
            <a:pPr indent="0" lvl="0" marL="0" rtl="0" algn="ctr">
              <a:lnSpc>
                <a:spcPct val="100000"/>
              </a:lnSpc>
              <a:spcBef>
                <a:spcPts val="0"/>
              </a:spcBef>
              <a:spcAft>
                <a:spcPts val="0"/>
              </a:spcAft>
              <a:buNone/>
            </a:pPr>
            <a:r>
              <a:rPr i="1" lang="en" sz="2600">
                <a:solidFill>
                  <a:schemeClr val="dk1"/>
                </a:solidFill>
              </a:rPr>
              <a:t>(You don’t need to trace the fold lines with your pen)</a:t>
            </a:r>
            <a:endParaRPr i="1" sz="2600">
              <a:solidFill>
                <a:schemeClr val="dk1"/>
              </a:solidFill>
            </a:endParaRPr>
          </a:p>
        </p:txBody>
      </p:sp>
      <p:sp>
        <p:nvSpPr>
          <p:cNvPr id="1871" name="Google Shape;1871;p188"/>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88"/>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88"/>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88"/>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875" name="Google Shape;1875;p188"/>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1876" name="Google Shape;1876;p188"/>
          <p:cNvGrpSpPr/>
          <p:nvPr/>
        </p:nvGrpSpPr>
        <p:grpSpPr>
          <a:xfrm>
            <a:off x="663850" y="1055962"/>
            <a:ext cx="7575220" cy="1903874"/>
            <a:chOff x="663850" y="1055962"/>
            <a:chExt cx="7575220" cy="1903874"/>
          </a:xfrm>
        </p:grpSpPr>
        <p:pic>
          <p:nvPicPr>
            <p:cNvPr descr="Mercury clipart. Free download transparent .PNG | Creazilla" id="1877" name="Google Shape;1877;p188"/>
            <p:cNvPicPr preferRelativeResize="0"/>
            <p:nvPr/>
          </p:nvPicPr>
          <p:blipFill>
            <a:blip r:embed="rId3">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1878" name="Google Shape;1878;p188"/>
            <p:cNvPicPr preferRelativeResize="0"/>
            <p:nvPr/>
          </p:nvPicPr>
          <p:blipFill>
            <a:blip r:embed="rId4">
              <a:alphaModFix amt="15000"/>
            </a:blip>
            <a:stretch>
              <a:fillRect/>
            </a:stretch>
          </p:blipFill>
          <p:spPr>
            <a:xfrm>
              <a:off x="1164997" y="1737555"/>
              <a:ext cx="542701" cy="540694"/>
            </a:xfrm>
            <a:prstGeom prst="rect">
              <a:avLst/>
            </a:prstGeom>
            <a:noFill/>
            <a:ln>
              <a:noFill/>
            </a:ln>
          </p:spPr>
        </p:pic>
        <p:pic>
          <p:nvPicPr>
            <p:cNvPr id="1879" name="Google Shape;1879;p188"/>
            <p:cNvPicPr preferRelativeResize="0"/>
            <p:nvPr/>
          </p:nvPicPr>
          <p:blipFill>
            <a:blip r:embed="rId5">
              <a:alphaModFix amt="15000"/>
            </a:blip>
            <a:stretch>
              <a:fillRect/>
            </a:stretch>
          </p:blipFill>
          <p:spPr>
            <a:xfrm>
              <a:off x="1904435" y="1721539"/>
              <a:ext cx="617466" cy="572700"/>
            </a:xfrm>
            <a:prstGeom prst="rect">
              <a:avLst/>
            </a:prstGeom>
            <a:noFill/>
            <a:ln>
              <a:noFill/>
            </a:ln>
          </p:spPr>
        </p:pic>
        <p:pic>
          <p:nvPicPr>
            <p:cNvPr id="1880" name="Google Shape;1880;p188"/>
            <p:cNvPicPr preferRelativeResize="0"/>
            <p:nvPr/>
          </p:nvPicPr>
          <p:blipFill>
            <a:blip r:embed="rId6">
              <a:alphaModFix amt="15000"/>
            </a:blip>
            <a:stretch>
              <a:fillRect/>
            </a:stretch>
          </p:blipFill>
          <p:spPr>
            <a:xfrm>
              <a:off x="2710322" y="1855691"/>
              <a:ext cx="304425" cy="304419"/>
            </a:xfrm>
            <a:prstGeom prst="rect">
              <a:avLst/>
            </a:prstGeom>
            <a:noFill/>
            <a:ln>
              <a:noFill/>
            </a:ln>
          </p:spPr>
        </p:pic>
        <p:pic>
          <p:nvPicPr>
            <p:cNvPr id="1881" name="Google Shape;1881;p188"/>
            <p:cNvPicPr preferRelativeResize="0"/>
            <p:nvPr/>
          </p:nvPicPr>
          <p:blipFill rotWithShape="1">
            <a:blip r:embed="rId7">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882" name="Google Shape;1882;p188"/>
            <p:cNvPicPr preferRelativeResize="0"/>
            <p:nvPr/>
          </p:nvPicPr>
          <p:blipFill>
            <a:blip r:embed="rId8">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1883" name="Google Shape;1883;p188"/>
            <p:cNvPicPr preferRelativeResize="0"/>
            <p:nvPr/>
          </p:nvPicPr>
          <p:blipFill>
            <a:blip r:embed="rId9">
              <a:alphaModFix amt="15000"/>
            </a:blip>
            <a:stretch>
              <a:fillRect/>
            </a:stretch>
          </p:blipFill>
          <p:spPr>
            <a:xfrm>
              <a:off x="4479663" y="1602550"/>
              <a:ext cx="1547136" cy="810700"/>
            </a:xfrm>
            <a:prstGeom prst="rect">
              <a:avLst/>
            </a:prstGeom>
            <a:noFill/>
            <a:ln>
              <a:noFill/>
            </a:ln>
          </p:spPr>
        </p:pic>
        <p:pic>
          <p:nvPicPr>
            <p:cNvPr id="1884" name="Google Shape;1884;p188"/>
            <p:cNvPicPr preferRelativeResize="0"/>
            <p:nvPr/>
          </p:nvPicPr>
          <p:blipFill>
            <a:blip r:embed="rId10">
              <a:alphaModFix amt="15000"/>
            </a:blip>
            <a:stretch>
              <a:fillRect/>
            </a:stretch>
          </p:blipFill>
          <p:spPr>
            <a:xfrm>
              <a:off x="7415500" y="1602550"/>
              <a:ext cx="823570" cy="810700"/>
            </a:xfrm>
            <a:prstGeom prst="rect">
              <a:avLst/>
            </a:prstGeom>
            <a:noFill/>
            <a:ln>
              <a:noFill/>
            </a:ln>
          </p:spPr>
        </p:pic>
      </p:grpSp>
      <p:cxnSp>
        <p:nvCxnSpPr>
          <p:cNvPr id="1885" name="Google Shape;1885;p188"/>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886" name="Google Shape;1886;p188"/>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887" name="Google Shape;1887;p188"/>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1888" name="Google Shape;1888;p188"/>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1889" name="Google Shape;1889;p188"/>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1890" name="Google Shape;1890;p188"/>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89"/>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96" name="Google Shape;1896;p189"/>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200">
                <a:solidFill>
                  <a:schemeClr val="dk1"/>
                </a:solidFill>
              </a:rPr>
              <a:t>Use your pen to Draw a circle representing Neptune on the ¾ line.</a:t>
            </a:r>
            <a:endParaRPr sz="3200">
              <a:solidFill>
                <a:schemeClr val="dk1"/>
              </a:solidFill>
            </a:endParaRPr>
          </a:p>
        </p:txBody>
      </p:sp>
      <p:sp>
        <p:nvSpPr>
          <p:cNvPr id="1897" name="Google Shape;1897;p189"/>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89"/>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89"/>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89"/>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901" name="Google Shape;1901;p189"/>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1902" name="Google Shape;1902;p189"/>
          <p:cNvGrpSpPr/>
          <p:nvPr/>
        </p:nvGrpSpPr>
        <p:grpSpPr>
          <a:xfrm>
            <a:off x="663850" y="1055962"/>
            <a:ext cx="7575220" cy="1903874"/>
            <a:chOff x="663850" y="1055962"/>
            <a:chExt cx="7575220" cy="1903874"/>
          </a:xfrm>
        </p:grpSpPr>
        <p:pic>
          <p:nvPicPr>
            <p:cNvPr descr="Mercury clipart. Free download transparent .PNG | Creazilla" id="1903" name="Google Shape;1903;p189"/>
            <p:cNvPicPr preferRelativeResize="0"/>
            <p:nvPr/>
          </p:nvPicPr>
          <p:blipFill>
            <a:blip r:embed="rId3">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1904" name="Google Shape;1904;p189"/>
            <p:cNvPicPr preferRelativeResize="0"/>
            <p:nvPr/>
          </p:nvPicPr>
          <p:blipFill>
            <a:blip r:embed="rId4">
              <a:alphaModFix amt="15000"/>
            </a:blip>
            <a:stretch>
              <a:fillRect/>
            </a:stretch>
          </p:blipFill>
          <p:spPr>
            <a:xfrm>
              <a:off x="1164997" y="1737555"/>
              <a:ext cx="542701" cy="540694"/>
            </a:xfrm>
            <a:prstGeom prst="rect">
              <a:avLst/>
            </a:prstGeom>
            <a:noFill/>
            <a:ln>
              <a:noFill/>
            </a:ln>
          </p:spPr>
        </p:pic>
        <p:pic>
          <p:nvPicPr>
            <p:cNvPr id="1905" name="Google Shape;1905;p189"/>
            <p:cNvPicPr preferRelativeResize="0"/>
            <p:nvPr/>
          </p:nvPicPr>
          <p:blipFill>
            <a:blip r:embed="rId5">
              <a:alphaModFix amt="15000"/>
            </a:blip>
            <a:stretch>
              <a:fillRect/>
            </a:stretch>
          </p:blipFill>
          <p:spPr>
            <a:xfrm>
              <a:off x="1904435" y="1721539"/>
              <a:ext cx="617466" cy="572700"/>
            </a:xfrm>
            <a:prstGeom prst="rect">
              <a:avLst/>
            </a:prstGeom>
            <a:noFill/>
            <a:ln>
              <a:noFill/>
            </a:ln>
          </p:spPr>
        </p:pic>
        <p:pic>
          <p:nvPicPr>
            <p:cNvPr id="1906" name="Google Shape;1906;p189"/>
            <p:cNvPicPr preferRelativeResize="0"/>
            <p:nvPr/>
          </p:nvPicPr>
          <p:blipFill>
            <a:blip r:embed="rId6">
              <a:alphaModFix amt="15000"/>
            </a:blip>
            <a:stretch>
              <a:fillRect/>
            </a:stretch>
          </p:blipFill>
          <p:spPr>
            <a:xfrm>
              <a:off x="2710322" y="1855691"/>
              <a:ext cx="304425" cy="304419"/>
            </a:xfrm>
            <a:prstGeom prst="rect">
              <a:avLst/>
            </a:prstGeom>
            <a:noFill/>
            <a:ln>
              <a:noFill/>
            </a:ln>
          </p:spPr>
        </p:pic>
        <p:pic>
          <p:nvPicPr>
            <p:cNvPr id="1907" name="Google Shape;1907;p189"/>
            <p:cNvPicPr preferRelativeResize="0"/>
            <p:nvPr/>
          </p:nvPicPr>
          <p:blipFill rotWithShape="1">
            <a:blip r:embed="rId7">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908" name="Google Shape;1908;p189"/>
            <p:cNvPicPr preferRelativeResize="0"/>
            <p:nvPr/>
          </p:nvPicPr>
          <p:blipFill>
            <a:blip r:embed="rId8">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1909" name="Google Shape;1909;p189"/>
            <p:cNvPicPr preferRelativeResize="0"/>
            <p:nvPr/>
          </p:nvPicPr>
          <p:blipFill>
            <a:blip r:embed="rId9">
              <a:alphaModFix amt="15000"/>
            </a:blip>
            <a:stretch>
              <a:fillRect/>
            </a:stretch>
          </p:blipFill>
          <p:spPr>
            <a:xfrm>
              <a:off x="4479663" y="1602550"/>
              <a:ext cx="1547136" cy="810700"/>
            </a:xfrm>
            <a:prstGeom prst="rect">
              <a:avLst/>
            </a:prstGeom>
            <a:noFill/>
            <a:ln>
              <a:noFill/>
            </a:ln>
          </p:spPr>
        </p:pic>
        <p:pic>
          <p:nvPicPr>
            <p:cNvPr id="1910" name="Google Shape;1910;p189"/>
            <p:cNvPicPr preferRelativeResize="0"/>
            <p:nvPr/>
          </p:nvPicPr>
          <p:blipFill>
            <a:blip r:embed="rId10">
              <a:alphaModFix amt="15000"/>
            </a:blip>
            <a:stretch>
              <a:fillRect/>
            </a:stretch>
          </p:blipFill>
          <p:spPr>
            <a:xfrm>
              <a:off x="7415500" y="1602550"/>
              <a:ext cx="823570" cy="810700"/>
            </a:xfrm>
            <a:prstGeom prst="rect">
              <a:avLst/>
            </a:prstGeom>
            <a:noFill/>
            <a:ln>
              <a:noFill/>
            </a:ln>
          </p:spPr>
        </p:pic>
      </p:grpSp>
      <p:cxnSp>
        <p:nvCxnSpPr>
          <p:cNvPr id="1911" name="Google Shape;1911;p189"/>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12" name="Google Shape;1912;p189"/>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13" name="Google Shape;1913;p189"/>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1914" name="Google Shape;1914;p189"/>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1915" name="Google Shape;1915;p189"/>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1916" name="Google Shape;1916;p189"/>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1917" name="Google Shape;1917;p189"/>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89"/>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90"/>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924" name="Google Shape;1924;p190"/>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200">
                <a:solidFill>
                  <a:schemeClr val="dk1"/>
                </a:solidFill>
              </a:rPr>
              <a:t>Use your pen to Draw a circle representing Uranus on the ½ line.</a:t>
            </a:r>
            <a:endParaRPr sz="3200">
              <a:solidFill>
                <a:schemeClr val="dk1"/>
              </a:solidFill>
            </a:endParaRPr>
          </a:p>
        </p:txBody>
      </p:sp>
      <p:sp>
        <p:nvSpPr>
          <p:cNvPr id="1925" name="Google Shape;1925;p190"/>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90"/>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90"/>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90"/>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929" name="Google Shape;1929;p190"/>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1930" name="Google Shape;1930;p190"/>
          <p:cNvGrpSpPr/>
          <p:nvPr/>
        </p:nvGrpSpPr>
        <p:grpSpPr>
          <a:xfrm>
            <a:off x="663850" y="1055962"/>
            <a:ext cx="7575220" cy="1903874"/>
            <a:chOff x="663850" y="1055962"/>
            <a:chExt cx="7575220" cy="1903874"/>
          </a:xfrm>
        </p:grpSpPr>
        <p:pic>
          <p:nvPicPr>
            <p:cNvPr descr="Mercury clipart. Free download transparent .PNG | Creazilla" id="1931" name="Google Shape;1931;p190"/>
            <p:cNvPicPr preferRelativeResize="0"/>
            <p:nvPr/>
          </p:nvPicPr>
          <p:blipFill>
            <a:blip r:embed="rId3">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1932" name="Google Shape;1932;p190"/>
            <p:cNvPicPr preferRelativeResize="0"/>
            <p:nvPr/>
          </p:nvPicPr>
          <p:blipFill>
            <a:blip r:embed="rId4">
              <a:alphaModFix amt="15000"/>
            </a:blip>
            <a:stretch>
              <a:fillRect/>
            </a:stretch>
          </p:blipFill>
          <p:spPr>
            <a:xfrm>
              <a:off x="1164997" y="1737555"/>
              <a:ext cx="542701" cy="540694"/>
            </a:xfrm>
            <a:prstGeom prst="rect">
              <a:avLst/>
            </a:prstGeom>
            <a:noFill/>
            <a:ln>
              <a:noFill/>
            </a:ln>
          </p:spPr>
        </p:pic>
        <p:pic>
          <p:nvPicPr>
            <p:cNvPr id="1933" name="Google Shape;1933;p190"/>
            <p:cNvPicPr preferRelativeResize="0"/>
            <p:nvPr/>
          </p:nvPicPr>
          <p:blipFill>
            <a:blip r:embed="rId5">
              <a:alphaModFix amt="15000"/>
            </a:blip>
            <a:stretch>
              <a:fillRect/>
            </a:stretch>
          </p:blipFill>
          <p:spPr>
            <a:xfrm>
              <a:off x="1904435" y="1721539"/>
              <a:ext cx="617466" cy="572700"/>
            </a:xfrm>
            <a:prstGeom prst="rect">
              <a:avLst/>
            </a:prstGeom>
            <a:noFill/>
            <a:ln>
              <a:noFill/>
            </a:ln>
          </p:spPr>
        </p:pic>
        <p:pic>
          <p:nvPicPr>
            <p:cNvPr id="1934" name="Google Shape;1934;p190"/>
            <p:cNvPicPr preferRelativeResize="0"/>
            <p:nvPr/>
          </p:nvPicPr>
          <p:blipFill>
            <a:blip r:embed="rId6">
              <a:alphaModFix amt="15000"/>
            </a:blip>
            <a:stretch>
              <a:fillRect/>
            </a:stretch>
          </p:blipFill>
          <p:spPr>
            <a:xfrm>
              <a:off x="2710322" y="1855691"/>
              <a:ext cx="304425" cy="304419"/>
            </a:xfrm>
            <a:prstGeom prst="rect">
              <a:avLst/>
            </a:prstGeom>
            <a:noFill/>
            <a:ln>
              <a:noFill/>
            </a:ln>
          </p:spPr>
        </p:pic>
        <p:pic>
          <p:nvPicPr>
            <p:cNvPr id="1935" name="Google Shape;1935;p190"/>
            <p:cNvPicPr preferRelativeResize="0"/>
            <p:nvPr/>
          </p:nvPicPr>
          <p:blipFill rotWithShape="1">
            <a:blip r:embed="rId7">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936" name="Google Shape;1936;p190"/>
            <p:cNvPicPr preferRelativeResize="0"/>
            <p:nvPr/>
          </p:nvPicPr>
          <p:blipFill>
            <a:blip r:embed="rId8">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1937" name="Google Shape;1937;p190"/>
            <p:cNvPicPr preferRelativeResize="0"/>
            <p:nvPr/>
          </p:nvPicPr>
          <p:blipFill>
            <a:blip r:embed="rId9">
              <a:alphaModFix amt="15000"/>
            </a:blip>
            <a:stretch>
              <a:fillRect/>
            </a:stretch>
          </p:blipFill>
          <p:spPr>
            <a:xfrm>
              <a:off x="4479663" y="1602550"/>
              <a:ext cx="1547136" cy="810700"/>
            </a:xfrm>
            <a:prstGeom prst="rect">
              <a:avLst/>
            </a:prstGeom>
            <a:noFill/>
            <a:ln>
              <a:noFill/>
            </a:ln>
          </p:spPr>
        </p:pic>
        <p:pic>
          <p:nvPicPr>
            <p:cNvPr id="1938" name="Google Shape;1938;p190"/>
            <p:cNvPicPr preferRelativeResize="0"/>
            <p:nvPr/>
          </p:nvPicPr>
          <p:blipFill>
            <a:blip r:embed="rId10">
              <a:alphaModFix amt="15000"/>
            </a:blip>
            <a:stretch>
              <a:fillRect/>
            </a:stretch>
          </p:blipFill>
          <p:spPr>
            <a:xfrm>
              <a:off x="7415500" y="1602550"/>
              <a:ext cx="823570" cy="810700"/>
            </a:xfrm>
            <a:prstGeom prst="rect">
              <a:avLst/>
            </a:prstGeom>
            <a:noFill/>
            <a:ln>
              <a:noFill/>
            </a:ln>
          </p:spPr>
        </p:pic>
      </p:grpSp>
      <p:cxnSp>
        <p:nvCxnSpPr>
          <p:cNvPr id="1939" name="Google Shape;1939;p190"/>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40" name="Google Shape;1940;p190"/>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41" name="Google Shape;1941;p190"/>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1942" name="Google Shape;1942;p190"/>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1943" name="Google Shape;1943;p190"/>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1944" name="Google Shape;1944;p190"/>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1945" name="Google Shape;1945;p190"/>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90"/>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1947" name="Google Shape;1947;p190"/>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90"/>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91"/>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954" name="Google Shape;1954;p191"/>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200">
                <a:solidFill>
                  <a:schemeClr val="dk1"/>
                </a:solidFill>
              </a:rPr>
              <a:t>Use your pen to Draw a circle representing Saturn on the ¼ line.</a:t>
            </a:r>
            <a:endParaRPr sz="3200">
              <a:solidFill>
                <a:schemeClr val="dk1"/>
              </a:solidFill>
            </a:endParaRPr>
          </a:p>
        </p:txBody>
      </p:sp>
      <p:sp>
        <p:nvSpPr>
          <p:cNvPr id="1955" name="Google Shape;1955;p191"/>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91"/>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91"/>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91"/>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959" name="Google Shape;1959;p191"/>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1960" name="Google Shape;1960;p191"/>
          <p:cNvGrpSpPr/>
          <p:nvPr/>
        </p:nvGrpSpPr>
        <p:grpSpPr>
          <a:xfrm>
            <a:off x="663850" y="1055962"/>
            <a:ext cx="7575220" cy="1903874"/>
            <a:chOff x="663850" y="1055962"/>
            <a:chExt cx="7575220" cy="1903874"/>
          </a:xfrm>
        </p:grpSpPr>
        <p:pic>
          <p:nvPicPr>
            <p:cNvPr descr="Mercury clipart. Free download transparent .PNG | Creazilla" id="1961" name="Google Shape;1961;p191"/>
            <p:cNvPicPr preferRelativeResize="0"/>
            <p:nvPr/>
          </p:nvPicPr>
          <p:blipFill>
            <a:blip r:embed="rId3">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1962" name="Google Shape;1962;p191"/>
            <p:cNvPicPr preferRelativeResize="0"/>
            <p:nvPr/>
          </p:nvPicPr>
          <p:blipFill>
            <a:blip r:embed="rId4">
              <a:alphaModFix amt="15000"/>
            </a:blip>
            <a:stretch>
              <a:fillRect/>
            </a:stretch>
          </p:blipFill>
          <p:spPr>
            <a:xfrm>
              <a:off x="1164997" y="1737555"/>
              <a:ext cx="542701" cy="540694"/>
            </a:xfrm>
            <a:prstGeom prst="rect">
              <a:avLst/>
            </a:prstGeom>
            <a:noFill/>
            <a:ln>
              <a:noFill/>
            </a:ln>
          </p:spPr>
        </p:pic>
        <p:pic>
          <p:nvPicPr>
            <p:cNvPr id="1963" name="Google Shape;1963;p191"/>
            <p:cNvPicPr preferRelativeResize="0"/>
            <p:nvPr/>
          </p:nvPicPr>
          <p:blipFill>
            <a:blip r:embed="rId5">
              <a:alphaModFix amt="15000"/>
            </a:blip>
            <a:stretch>
              <a:fillRect/>
            </a:stretch>
          </p:blipFill>
          <p:spPr>
            <a:xfrm>
              <a:off x="1904435" y="1721539"/>
              <a:ext cx="617466" cy="572700"/>
            </a:xfrm>
            <a:prstGeom prst="rect">
              <a:avLst/>
            </a:prstGeom>
            <a:noFill/>
            <a:ln>
              <a:noFill/>
            </a:ln>
          </p:spPr>
        </p:pic>
        <p:pic>
          <p:nvPicPr>
            <p:cNvPr id="1964" name="Google Shape;1964;p191"/>
            <p:cNvPicPr preferRelativeResize="0"/>
            <p:nvPr/>
          </p:nvPicPr>
          <p:blipFill>
            <a:blip r:embed="rId6">
              <a:alphaModFix amt="15000"/>
            </a:blip>
            <a:stretch>
              <a:fillRect/>
            </a:stretch>
          </p:blipFill>
          <p:spPr>
            <a:xfrm>
              <a:off x="2710322" y="1855691"/>
              <a:ext cx="304425" cy="304419"/>
            </a:xfrm>
            <a:prstGeom prst="rect">
              <a:avLst/>
            </a:prstGeom>
            <a:noFill/>
            <a:ln>
              <a:noFill/>
            </a:ln>
          </p:spPr>
        </p:pic>
        <p:pic>
          <p:nvPicPr>
            <p:cNvPr id="1965" name="Google Shape;1965;p191"/>
            <p:cNvPicPr preferRelativeResize="0"/>
            <p:nvPr/>
          </p:nvPicPr>
          <p:blipFill rotWithShape="1">
            <a:blip r:embed="rId7">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966" name="Google Shape;1966;p191"/>
            <p:cNvPicPr preferRelativeResize="0"/>
            <p:nvPr/>
          </p:nvPicPr>
          <p:blipFill>
            <a:blip r:embed="rId8">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1967" name="Google Shape;1967;p191"/>
            <p:cNvPicPr preferRelativeResize="0"/>
            <p:nvPr/>
          </p:nvPicPr>
          <p:blipFill>
            <a:blip r:embed="rId9">
              <a:alphaModFix amt="15000"/>
            </a:blip>
            <a:stretch>
              <a:fillRect/>
            </a:stretch>
          </p:blipFill>
          <p:spPr>
            <a:xfrm>
              <a:off x="4479663" y="1602550"/>
              <a:ext cx="1547136" cy="810700"/>
            </a:xfrm>
            <a:prstGeom prst="rect">
              <a:avLst/>
            </a:prstGeom>
            <a:noFill/>
            <a:ln>
              <a:noFill/>
            </a:ln>
          </p:spPr>
        </p:pic>
        <p:pic>
          <p:nvPicPr>
            <p:cNvPr id="1968" name="Google Shape;1968;p191"/>
            <p:cNvPicPr preferRelativeResize="0"/>
            <p:nvPr/>
          </p:nvPicPr>
          <p:blipFill>
            <a:blip r:embed="rId10">
              <a:alphaModFix amt="15000"/>
            </a:blip>
            <a:stretch>
              <a:fillRect/>
            </a:stretch>
          </p:blipFill>
          <p:spPr>
            <a:xfrm>
              <a:off x="7415500" y="1602550"/>
              <a:ext cx="823570" cy="810700"/>
            </a:xfrm>
            <a:prstGeom prst="rect">
              <a:avLst/>
            </a:prstGeom>
            <a:noFill/>
            <a:ln>
              <a:noFill/>
            </a:ln>
          </p:spPr>
        </p:pic>
      </p:grpSp>
      <p:cxnSp>
        <p:nvCxnSpPr>
          <p:cNvPr id="1969" name="Google Shape;1969;p191"/>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70" name="Google Shape;1970;p191"/>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1971" name="Google Shape;1971;p191"/>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1972" name="Google Shape;1972;p191"/>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1973" name="Google Shape;1973;p191"/>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1974" name="Google Shape;1974;p191"/>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1975" name="Google Shape;1975;p191"/>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91"/>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1977" name="Google Shape;1977;p191"/>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91"/>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1979" name="Google Shape;1979;p191"/>
          <p:cNvSpPr/>
          <p:nvPr/>
        </p:nvSpPr>
        <p:spPr>
          <a:xfrm>
            <a:off x="1931200"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91"/>
          <p:cNvSpPr txBox="1"/>
          <p:nvPr/>
        </p:nvSpPr>
        <p:spPr>
          <a:xfrm>
            <a:off x="2473900"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92"/>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986" name="Google Shape;1986;p192"/>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200">
                <a:solidFill>
                  <a:schemeClr val="dk1"/>
                </a:solidFill>
              </a:rPr>
              <a:t>Fold the “SUN” edge of your paper to the ¼ mark. This new fold marks the ⅛</a:t>
            </a:r>
            <a:r>
              <a:rPr baseline="30000" lang="en" sz="3200">
                <a:solidFill>
                  <a:schemeClr val="dk1"/>
                </a:solidFill>
              </a:rPr>
              <a:t>th</a:t>
            </a:r>
            <a:r>
              <a:rPr lang="en" sz="3200">
                <a:solidFill>
                  <a:schemeClr val="dk1"/>
                </a:solidFill>
              </a:rPr>
              <a:t> point.  Place Jupiter on the ⅛</a:t>
            </a:r>
            <a:r>
              <a:rPr baseline="30000" lang="en" sz="3200">
                <a:solidFill>
                  <a:schemeClr val="dk1"/>
                </a:solidFill>
              </a:rPr>
              <a:t>th</a:t>
            </a:r>
            <a:r>
              <a:rPr lang="en" sz="3200">
                <a:solidFill>
                  <a:schemeClr val="dk1"/>
                </a:solidFill>
              </a:rPr>
              <a:t> mark</a:t>
            </a:r>
            <a:endParaRPr sz="3200">
              <a:solidFill>
                <a:schemeClr val="dk1"/>
              </a:solidFill>
            </a:endParaRPr>
          </a:p>
        </p:txBody>
      </p:sp>
      <p:sp>
        <p:nvSpPr>
          <p:cNvPr id="1987" name="Google Shape;1987;p192"/>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92"/>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92"/>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92"/>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991" name="Google Shape;1991;p192"/>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1992" name="Google Shape;1992;p192"/>
          <p:cNvGrpSpPr/>
          <p:nvPr/>
        </p:nvGrpSpPr>
        <p:grpSpPr>
          <a:xfrm>
            <a:off x="663850" y="1055962"/>
            <a:ext cx="7575220" cy="1903874"/>
            <a:chOff x="663850" y="1055962"/>
            <a:chExt cx="7575220" cy="1903874"/>
          </a:xfrm>
        </p:grpSpPr>
        <p:pic>
          <p:nvPicPr>
            <p:cNvPr descr="Mercury clipart. Free download transparent .PNG | Creazilla" id="1993" name="Google Shape;1993;p192"/>
            <p:cNvPicPr preferRelativeResize="0"/>
            <p:nvPr/>
          </p:nvPicPr>
          <p:blipFill>
            <a:blip r:embed="rId3">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1994" name="Google Shape;1994;p192"/>
            <p:cNvPicPr preferRelativeResize="0"/>
            <p:nvPr/>
          </p:nvPicPr>
          <p:blipFill>
            <a:blip r:embed="rId4">
              <a:alphaModFix amt="15000"/>
            </a:blip>
            <a:stretch>
              <a:fillRect/>
            </a:stretch>
          </p:blipFill>
          <p:spPr>
            <a:xfrm>
              <a:off x="1164997" y="1737555"/>
              <a:ext cx="542701" cy="540694"/>
            </a:xfrm>
            <a:prstGeom prst="rect">
              <a:avLst/>
            </a:prstGeom>
            <a:noFill/>
            <a:ln>
              <a:noFill/>
            </a:ln>
          </p:spPr>
        </p:pic>
        <p:pic>
          <p:nvPicPr>
            <p:cNvPr id="1995" name="Google Shape;1995;p192"/>
            <p:cNvPicPr preferRelativeResize="0"/>
            <p:nvPr/>
          </p:nvPicPr>
          <p:blipFill>
            <a:blip r:embed="rId5">
              <a:alphaModFix amt="15000"/>
            </a:blip>
            <a:stretch>
              <a:fillRect/>
            </a:stretch>
          </p:blipFill>
          <p:spPr>
            <a:xfrm>
              <a:off x="1904435" y="1721539"/>
              <a:ext cx="617466" cy="572700"/>
            </a:xfrm>
            <a:prstGeom prst="rect">
              <a:avLst/>
            </a:prstGeom>
            <a:noFill/>
            <a:ln>
              <a:noFill/>
            </a:ln>
          </p:spPr>
        </p:pic>
        <p:pic>
          <p:nvPicPr>
            <p:cNvPr id="1996" name="Google Shape;1996;p192"/>
            <p:cNvPicPr preferRelativeResize="0"/>
            <p:nvPr/>
          </p:nvPicPr>
          <p:blipFill>
            <a:blip r:embed="rId6">
              <a:alphaModFix amt="15000"/>
            </a:blip>
            <a:stretch>
              <a:fillRect/>
            </a:stretch>
          </p:blipFill>
          <p:spPr>
            <a:xfrm>
              <a:off x="2710322" y="1855691"/>
              <a:ext cx="304425" cy="304419"/>
            </a:xfrm>
            <a:prstGeom prst="rect">
              <a:avLst/>
            </a:prstGeom>
            <a:noFill/>
            <a:ln>
              <a:noFill/>
            </a:ln>
          </p:spPr>
        </p:pic>
        <p:pic>
          <p:nvPicPr>
            <p:cNvPr id="1997" name="Google Shape;1997;p192"/>
            <p:cNvPicPr preferRelativeResize="0"/>
            <p:nvPr/>
          </p:nvPicPr>
          <p:blipFill rotWithShape="1">
            <a:blip r:embed="rId7">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998" name="Google Shape;1998;p192"/>
            <p:cNvPicPr preferRelativeResize="0"/>
            <p:nvPr/>
          </p:nvPicPr>
          <p:blipFill>
            <a:blip r:embed="rId8">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1999" name="Google Shape;1999;p192"/>
            <p:cNvPicPr preferRelativeResize="0"/>
            <p:nvPr/>
          </p:nvPicPr>
          <p:blipFill>
            <a:blip r:embed="rId9">
              <a:alphaModFix amt="15000"/>
            </a:blip>
            <a:stretch>
              <a:fillRect/>
            </a:stretch>
          </p:blipFill>
          <p:spPr>
            <a:xfrm>
              <a:off x="4479663" y="1602550"/>
              <a:ext cx="1547136" cy="810700"/>
            </a:xfrm>
            <a:prstGeom prst="rect">
              <a:avLst/>
            </a:prstGeom>
            <a:noFill/>
            <a:ln>
              <a:noFill/>
            </a:ln>
          </p:spPr>
        </p:pic>
        <p:pic>
          <p:nvPicPr>
            <p:cNvPr id="2000" name="Google Shape;2000;p192"/>
            <p:cNvPicPr preferRelativeResize="0"/>
            <p:nvPr/>
          </p:nvPicPr>
          <p:blipFill>
            <a:blip r:embed="rId10">
              <a:alphaModFix amt="15000"/>
            </a:blip>
            <a:stretch>
              <a:fillRect/>
            </a:stretch>
          </p:blipFill>
          <p:spPr>
            <a:xfrm>
              <a:off x="7415500" y="1602550"/>
              <a:ext cx="823570" cy="810700"/>
            </a:xfrm>
            <a:prstGeom prst="rect">
              <a:avLst/>
            </a:prstGeom>
            <a:noFill/>
            <a:ln>
              <a:noFill/>
            </a:ln>
          </p:spPr>
        </p:pic>
      </p:grpSp>
      <p:cxnSp>
        <p:nvCxnSpPr>
          <p:cNvPr id="2001" name="Google Shape;2001;p192"/>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02" name="Google Shape;2002;p192"/>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03" name="Google Shape;2003;p192"/>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04" name="Google Shape;2004;p192"/>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2005" name="Google Shape;2005;p192"/>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2006" name="Google Shape;2006;p192"/>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2007" name="Google Shape;2007;p192"/>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92"/>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2009" name="Google Shape;2009;p192"/>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92"/>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2011" name="Google Shape;2011;p192"/>
          <p:cNvSpPr/>
          <p:nvPr/>
        </p:nvSpPr>
        <p:spPr>
          <a:xfrm>
            <a:off x="1931200"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92"/>
          <p:cNvSpPr txBox="1"/>
          <p:nvPr/>
        </p:nvSpPr>
        <p:spPr>
          <a:xfrm>
            <a:off x="2473900"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cxnSp>
        <p:nvCxnSpPr>
          <p:cNvPr id="2013" name="Google Shape;2013;p192"/>
          <p:cNvCxnSpPr/>
          <p:nvPr/>
        </p:nvCxnSpPr>
        <p:spPr>
          <a:xfrm>
            <a:off x="1189040"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14" name="Google Shape;2014;p192"/>
          <p:cNvSpPr txBox="1"/>
          <p:nvPr/>
        </p:nvSpPr>
        <p:spPr>
          <a:xfrm>
            <a:off x="1162656"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⅛  </a:t>
            </a:r>
            <a:endParaRPr sz="2400"/>
          </a:p>
        </p:txBody>
      </p:sp>
      <p:sp>
        <p:nvSpPr>
          <p:cNvPr id="2015" name="Google Shape;2015;p192"/>
          <p:cNvSpPr/>
          <p:nvPr/>
        </p:nvSpPr>
        <p:spPr>
          <a:xfrm>
            <a:off x="764606"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92"/>
          <p:cNvSpPr txBox="1"/>
          <p:nvPr/>
        </p:nvSpPr>
        <p:spPr>
          <a:xfrm>
            <a:off x="1307306"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Jupiter</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93"/>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2022" name="Google Shape;2022;p193"/>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100">
                <a:solidFill>
                  <a:schemeClr val="dk1"/>
                </a:solidFill>
              </a:rPr>
              <a:t>Fold the “SUN” edge of your paper to the ⅛ mark. This new fold marks the 1/16</a:t>
            </a:r>
            <a:r>
              <a:rPr baseline="30000" lang="en" sz="3100">
                <a:solidFill>
                  <a:schemeClr val="dk1"/>
                </a:solidFill>
              </a:rPr>
              <a:t>th</a:t>
            </a:r>
            <a:r>
              <a:rPr lang="en" sz="3100">
                <a:solidFill>
                  <a:schemeClr val="dk1"/>
                </a:solidFill>
              </a:rPr>
              <a:t> point.  Place the Asteroid Belt on the 1/16</a:t>
            </a:r>
            <a:r>
              <a:rPr baseline="30000" lang="en" sz="3100">
                <a:solidFill>
                  <a:schemeClr val="dk1"/>
                </a:solidFill>
              </a:rPr>
              <a:t>th</a:t>
            </a:r>
            <a:r>
              <a:rPr lang="en" sz="3100">
                <a:solidFill>
                  <a:schemeClr val="dk1"/>
                </a:solidFill>
              </a:rPr>
              <a:t> mark</a:t>
            </a:r>
            <a:endParaRPr sz="3100">
              <a:solidFill>
                <a:schemeClr val="dk1"/>
              </a:solidFill>
            </a:endParaRPr>
          </a:p>
        </p:txBody>
      </p:sp>
      <p:sp>
        <p:nvSpPr>
          <p:cNvPr id="2023" name="Google Shape;2023;p193"/>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93"/>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5" name="Google Shape;2025;p193"/>
          <p:cNvPicPr preferRelativeResize="0"/>
          <p:nvPr/>
        </p:nvPicPr>
        <p:blipFill rotWithShape="1">
          <a:blip r:embed="rId3">
            <a:alphaModFix/>
          </a:blip>
          <a:srcRect b="5741" l="42007" r="39896" t="4127"/>
          <a:stretch/>
        </p:blipFill>
        <p:spPr>
          <a:xfrm>
            <a:off x="422722" y="719174"/>
            <a:ext cx="448200" cy="2148100"/>
          </a:xfrm>
          <a:prstGeom prst="rect">
            <a:avLst/>
          </a:prstGeom>
          <a:noFill/>
          <a:ln>
            <a:noFill/>
          </a:ln>
        </p:spPr>
      </p:pic>
      <p:sp>
        <p:nvSpPr>
          <p:cNvPr id="2026" name="Google Shape;2026;p193"/>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93"/>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2028" name="Google Shape;2028;p193"/>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2029" name="Google Shape;2029;p193"/>
          <p:cNvGrpSpPr/>
          <p:nvPr/>
        </p:nvGrpSpPr>
        <p:grpSpPr>
          <a:xfrm>
            <a:off x="663850" y="1055962"/>
            <a:ext cx="7575220" cy="1903874"/>
            <a:chOff x="663850" y="1055962"/>
            <a:chExt cx="7575220" cy="1903874"/>
          </a:xfrm>
        </p:grpSpPr>
        <p:pic>
          <p:nvPicPr>
            <p:cNvPr descr="Mercury clipart. Free download transparent .PNG | Creazilla" id="2030" name="Google Shape;2030;p193"/>
            <p:cNvPicPr preferRelativeResize="0"/>
            <p:nvPr/>
          </p:nvPicPr>
          <p:blipFill>
            <a:blip r:embed="rId4">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2031" name="Google Shape;2031;p193"/>
            <p:cNvPicPr preferRelativeResize="0"/>
            <p:nvPr/>
          </p:nvPicPr>
          <p:blipFill>
            <a:blip r:embed="rId5">
              <a:alphaModFix amt="15000"/>
            </a:blip>
            <a:stretch>
              <a:fillRect/>
            </a:stretch>
          </p:blipFill>
          <p:spPr>
            <a:xfrm>
              <a:off x="1164997" y="1737555"/>
              <a:ext cx="542701" cy="540694"/>
            </a:xfrm>
            <a:prstGeom prst="rect">
              <a:avLst/>
            </a:prstGeom>
            <a:noFill/>
            <a:ln>
              <a:noFill/>
            </a:ln>
          </p:spPr>
        </p:pic>
        <p:pic>
          <p:nvPicPr>
            <p:cNvPr id="2032" name="Google Shape;2032;p193"/>
            <p:cNvPicPr preferRelativeResize="0"/>
            <p:nvPr/>
          </p:nvPicPr>
          <p:blipFill>
            <a:blip r:embed="rId6">
              <a:alphaModFix amt="15000"/>
            </a:blip>
            <a:stretch>
              <a:fillRect/>
            </a:stretch>
          </p:blipFill>
          <p:spPr>
            <a:xfrm>
              <a:off x="1904435" y="1721539"/>
              <a:ext cx="617466" cy="572700"/>
            </a:xfrm>
            <a:prstGeom prst="rect">
              <a:avLst/>
            </a:prstGeom>
            <a:noFill/>
            <a:ln>
              <a:noFill/>
            </a:ln>
          </p:spPr>
        </p:pic>
        <p:pic>
          <p:nvPicPr>
            <p:cNvPr id="2033" name="Google Shape;2033;p193"/>
            <p:cNvPicPr preferRelativeResize="0"/>
            <p:nvPr/>
          </p:nvPicPr>
          <p:blipFill>
            <a:blip r:embed="rId7">
              <a:alphaModFix amt="15000"/>
            </a:blip>
            <a:stretch>
              <a:fillRect/>
            </a:stretch>
          </p:blipFill>
          <p:spPr>
            <a:xfrm>
              <a:off x="2710322" y="1855691"/>
              <a:ext cx="304425" cy="304419"/>
            </a:xfrm>
            <a:prstGeom prst="rect">
              <a:avLst/>
            </a:prstGeom>
            <a:noFill/>
            <a:ln>
              <a:noFill/>
            </a:ln>
          </p:spPr>
        </p:pic>
        <p:pic>
          <p:nvPicPr>
            <p:cNvPr id="2034" name="Google Shape;2034;p193"/>
            <p:cNvPicPr preferRelativeResize="0"/>
            <p:nvPr/>
          </p:nvPicPr>
          <p:blipFill rotWithShape="1">
            <a:blip r:embed="rId8">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2035" name="Google Shape;2035;p193"/>
            <p:cNvPicPr preferRelativeResize="0"/>
            <p:nvPr/>
          </p:nvPicPr>
          <p:blipFill>
            <a:blip r:embed="rId9">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2036" name="Google Shape;2036;p193"/>
            <p:cNvPicPr preferRelativeResize="0"/>
            <p:nvPr/>
          </p:nvPicPr>
          <p:blipFill>
            <a:blip r:embed="rId10">
              <a:alphaModFix amt="15000"/>
            </a:blip>
            <a:stretch>
              <a:fillRect/>
            </a:stretch>
          </p:blipFill>
          <p:spPr>
            <a:xfrm>
              <a:off x="4479663" y="1602550"/>
              <a:ext cx="1547136" cy="810700"/>
            </a:xfrm>
            <a:prstGeom prst="rect">
              <a:avLst/>
            </a:prstGeom>
            <a:noFill/>
            <a:ln>
              <a:noFill/>
            </a:ln>
          </p:spPr>
        </p:pic>
        <p:pic>
          <p:nvPicPr>
            <p:cNvPr id="2037" name="Google Shape;2037;p193"/>
            <p:cNvPicPr preferRelativeResize="0"/>
            <p:nvPr/>
          </p:nvPicPr>
          <p:blipFill>
            <a:blip r:embed="rId11">
              <a:alphaModFix amt="15000"/>
            </a:blip>
            <a:stretch>
              <a:fillRect/>
            </a:stretch>
          </p:blipFill>
          <p:spPr>
            <a:xfrm>
              <a:off x="7415500" y="1602550"/>
              <a:ext cx="823570" cy="810700"/>
            </a:xfrm>
            <a:prstGeom prst="rect">
              <a:avLst/>
            </a:prstGeom>
            <a:noFill/>
            <a:ln>
              <a:noFill/>
            </a:ln>
          </p:spPr>
        </p:pic>
      </p:grpSp>
      <p:cxnSp>
        <p:nvCxnSpPr>
          <p:cNvPr id="2038" name="Google Shape;2038;p193"/>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39" name="Google Shape;2039;p193"/>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40" name="Google Shape;2040;p193"/>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41" name="Google Shape;2041;p193"/>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2042" name="Google Shape;2042;p193"/>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2043" name="Google Shape;2043;p193"/>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2044" name="Google Shape;2044;p193"/>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93"/>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2046" name="Google Shape;2046;p193"/>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93"/>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2048" name="Google Shape;2048;p193"/>
          <p:cNvSpPr/>
          <p:nvPr/>
        </p:nvSpPr>
        <p:spPr>
          <a:xfrm>
            <a:off x="1931200"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93"/>
          <p:cNvSpPr txBox="1"/>
          <p:nvPr/>
        </p:nvSpPr>
        <p:spPr>
          <a:xfrm>
            <a:off x="2473900"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cxnSp>
        <p:nvCxnSpPr>
          <p:cNvPr id="2050" name="Google Shape;2050;p193"/>
          <p:cNvCxnSpPr/>
          <p:nvPr/>
        </p:nvCxnSpPr>
        <p:spPr>
          <a:xfrm>
            <a:off x="1189040"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51" name="Google Shape;2051;p193"/>
          <p:cNvSpPr txBox="1"/>
          <p:nvPr/>
        </p:nvSpPr>
        <p:spPr>
          <a:xfrm>
            <a:off x="1162656"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⅛  </a:t>
            </a:r>
            <a:endParaRPr sz="2400"/>
          </a:p>
        </p:txBody>
      </p:sp>
      <p:sp>
        <p:nvSpPr>
          <p:cNvPr id="2052" name="Google Shape;2052;p193"/>
          <p:cNvSpPr/>
          <p:nvPr/>
        </p:nvSpPr>
        <p:spPr>
          <a:xfrm>
            <a:off x="764606"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93"/>
          <p:cNvSpPr txBox="1"/>
          <p:nvPr/>
        </p:nvSpPr>
        <p:spPr>
          <a:xfrm>
            <a:off x="1307306"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Jupiter</a:t>
            </a:r>
            <a:endParaRPr sz="1100"/>
          </a:p>
        </p:txBody>
      </p:sp>
      <p:sp>
        <p:nvSpPr>
          <p:cNvPr id="2054" name="Google Shape;2054;p193"/>
          <p:cNvSpPr txBox="1"/>
          <p:nvPr/>
        </p:nvSpPr>
        <p:spPr>
          <a:xfrm>
            <a:off x="612041" y="2783125"/>
            <a:ext cx="44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1/16</a:t>
            </a:r>
            <a:endParaRPr sz="1000"/>
          </a:p>
        </p:txBody>
      </p:sp>
      <p:cxnSp>
        <p:nvCxnSpPr>
          <p:cNvPr id="2055" name="Google Shape;2055;p193"/>
          <p:cNvCxnSpPr/>
          <p:nvPr/>
        </p:nvCxnSpPr>
        <p:spPr>
          <a:xfrm>
            <a:off x="655640"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56" name="Google Shape;2056;p193"/>
          <p:cNvSpPr txBox="1"/>
          <p:nvPr/>
        </p:nvSpPr>
        <p:spPr>
          <a:xfrm>
            <a:off x="697698" y="998650"/>
            <a:ext cx="116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Asteroid Belt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194"/>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2062" name="Google Shape;2062;p194"/>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900">
                <a:solidFill>
                  <a:schemeClr val="dk1"/>
                </a:solidFill>
              </a:rPr>
              <a:t>Fold the “SUN” edge of your paper to the 1/16 mark. This new fold marks the 1/32</a:t>
            </a:r>
            <a:r>
              <a:rPr baseline="30000" lang="en" sz="2900">
                <a:solidFill>
                  <a:schemeClr val="dk1"/>
                </a:solidFill>
              </a:rPr>
              <a:t>nd</a:t>
            </a:r>
            <a:r>
              <a:rPr lang="en" sz="2900">
                <a:solidFill>
                  <a:schemeClr val="dk1"/>
                </a:solidFill>
              </a:rPr>
              <a:t> point.  Place Mars on the 1/32</a:t>
            </a:r>
            <a:r>
              <a:rPr baseline="30000" lang="en" sz="2900">
                <a:solidFill>
                  <a:schemeClr val="dk1"/>
                </a:solidFill>
              </a:rPr>
              <a:t>nd</a:t>
            </a:r>
            <a:r>
              <a:rPr lang="en" sz="2900">
                <a:solidFill>
                  <a:schemeClr val="dk1"/>
                </a:solidFill>
              </a:rPr>
              <a:t> mark</a:t>
            </a:r>
            <a:endParaRPr sz="2900">
              <a:solidFill>
                <a:schemeClr val="dk1"/>
              </a:solidFill>
            </a:endParaRPr>
          </a:p>
        </p:txBody>
      </p:sp>
      <p:sp>
        <p:nvSpPr>
          <p:cNvPr id="2063" name="Google Shape;2063;p194"/>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94"/>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5" name="Google Shape;2065;p194"/>
          <p:cNvPicPr preferRelativeResize="0"/>
          <p:nvPr/>
        </p:nvPicPr>
        <p:blipFill rotWithShape="1">
          <a:blip r:embed="rId3">
            <a:alphaModFix/>
          </a:blip>
          <a:srcRect b="5741" l="42007" r="39896" t="4127"/>
          <a:stretch/>
        </p:blipFill>
        <p:spPr>
          <a:xfrm>
            <a:off x="422722" y="719174"/>
            <a:ext cx="448200" cy="2148100"/>
          </a:xfrm>
          <a:prstGeom prst="rect">
            <a:avLst/>
          </a:prstGeom>
          <a:noFill/>
          <a:ln>
            <a:noFill/>
          </a:ln>
        </p:spPr>
      </p:pic>
      <p:sp>
        <p:nvSpPr>
          <p:cNvPr id="2066" name="Google Shape;2066;p194"/>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94"/>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2068" name="Google Shape;2068;p194"/>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2069" name="Google Shape;2069;p194"/>
          <p:cNvGrpSpPr/>
          <p:nvPr/>
        </p:nvGrpSpPr>
        <p:grpSpPr>
          <a:xfrm>
            <a:off x="663850" y="1055962"/>
            <a:ext cx="7575220" cy="1903874"/>
            <a:chOff x="663850" y="1055962"/>
            <a:chExt cx="7575220" cy="1903874"/>
          </a:xfrm>
        </p:grpSpPr>
        <p:pic>
          <p:nvPicPr>
            <p:cNvPr descr="Mercury clipart. Free download transparent .PNG | Creazilla" id="2070" name="Google Shape;2070;p194"/>
            <p:cNvPicPr preferRelativeResize="0"/>
            <p:nvPr/>
          </p:nvPicPr>
          <p:blipFill>
            <a:blip r:embed="rId4">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2071" name="Google Shape;2071;p194"/>
            <p:cNvPicPr preferRelativeResize="0"/>
            <p:nvPr/>
          </p:nvPicPr>
          <p:blipFill>
            <a:blip r:embed="rId5">
              <a:alphaModFix amt="15000"/>
            </a:blip>
            <a:stretch>
              <a:fillRect/>
            </a:stretch>
          </p:blipFill>
          <p:spPr>
            <a:xfrm>
              <a:off x="1164997" y="1737555"/>
              <a:ext cx="542701" cy="540694"/>
            </a:xfrm>
            <a:prstGeom prst="rect">
              <a:avLst/>
            </a:prstGeom>
            <a:noFill/>
            <a:ln>
              <a:noFill/>
            </a:ln>
          </p:spPr>
        </p:pic>
        <p:pic>
          <p:nvPicPr>
            <p:cNvPr id="2072" name="Google Shape;2072;p194"/>
            <p:cNvPicPr preferRelativeResize="0"/>
            <p:nvPr/>
          </p:nvPicPr>
          <p:blipFill>
            <a:blip r:embed="rId6">
              <a:alphaModFix amt="15000"/>
            </a:blip>
            <a:stretch>
              <a:fillRect/>
            </a:stretch>
          </p:blipFill>
          <p:spPr>
            <a:xfrm>
              <a:off x="1904435" y="1721539"/>
              <a:ext cx="617466" cy="572700"/>
            </a:xfrm>
            <a:prstGeom prst="rect">
              <a:avLst/>
            </a:prstGeom>
            <a:noFill/>
            <a:ln>
              <a:noFill/>
            </a:ln>
          </p:spPr>
        </p:pic>
        <p:pic>
          <p:nvPicPr>
            <p:cNvPr id="2073" name="Google Shape;2073;p194"/>
            <p:cNvPicPr preferRelativeResize="0"/>
            <p:nvPr/>
          </p:nvPicPr>
          <p:blipFill>
            <a:blip r:embed="rId7">
              <a:alphaModFix amt="15000"/>
            </a:blip>
            <a:stretch>
              <a:fillRect/>
            </a:stretch>
          </p:blipFill>
          <p:spPr>
            <a:xfrm>
              <a:off x="2710322" y="1855691"/>
              <a:ext cx="304425" cy="304419"/>
            </a:xfrm>
            <a:prstGeom prst="rect">
              <a:avLst/>
            </a:prstGeom>
            <a:noFill/>
            <a:ln>
              <a:noFill/>
            </a:ln>
          </p:spPr>
        </p:pic>
        <p:pic>
          <p:nvPicPr>
            <p:cNvPr id="2074" name="Google Shape;2074;p194"/>
            <p:cNvPicPr preferRelativeResize="0"/>
            <p:nvPr/>
          </p:nvPicPr>
          <p:blipFill rotWithShape="1">
            <a:blip r:embed="rId8">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2075" name="Google Shape;2075;p194"/>
            <p:cNvPicPr preferRelativeResize="0"/>
            <p:nvPr/>
          </p:nvPicPr>
          <p:blipFill>
            <a:blip r:embed="rId9">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2076" name="Google Shape;2076;p194"/>
            <p:cNvPicPr preferRelativeResize="0"/>
            <p:nvPr/>
          </p:nvPicPr>
          <p:blipFill>
            <a:blip r:embed="rId10">
              <a:alphaModFix amt="15000"/>
            </a:blip>
            <a:stretch>
              <a:fillRect/>
            </a:stretch>
          </p:blipFill>
          <p:spPr>
            <a:xfrm>
              <a:off x="4479663" y="1602550"/>
              <a:ext cx="1547136" cy="810700"/>
            </a:xfrm>
            <a:prstGeom prst="rect">
              <a:avLst/>
            </a:prstGeom>
            <a:noFill/>
            <a:ln>
              <a:noFill/>
            </a:ln>
          </p:spPr>
        </p:pic>
        <p:pic>
          <p:nvPicPr>
            <p:cNvPr id="2077" name="Google Shape;2077;p194"/>
            <p:cNvPicPr preferRelativeResize="0"/>
            <p:nvPr/>
          </p:nvPicPr>
          <p:blipFill>
            <a:blip r:embed="rId11">
              <a:alphaModFix amt="15000"/>
            </a:blip>
            <a:stretch>
              <a:fillRect/>
            </a:stretch>
          </p:blipFill>
          <p:spPr>
            <a:xfrm>
              <a:off x="7415500" y="1602550"/>
              <a:ext cx="823570" cy="810700"/>
            </a:xfrm>
            <a:prstGeom prst="rect">
              <a:avLst/>
            </a:prstGeom>
            <a:noFill/>
            <a:ln>
              <a:noFill/>
            </a:ln>
          </p:spPr>
        </p:pic>
      </p:grpSp>
      <p:cxnSp>
        <p:nvCxnSpPr>
          <p:cNvPr id="2078" name="Google Shape;2078;p194"/>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79" name="Google Shape;2079;p194"/>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80" name="Google Shape;2080;p194"/>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81" name="Google Shape;2081;p194"/>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2082" name="Google Shape;2082;p194"/>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2083" name="Google Shape;2083;p194"/>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2084" name="Google Shape;2084;p194"/>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94"/>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2086" name="Google Shape;2086;p194"/>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4"/>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2088" name="Google Shape;2088;p194"/>
          <p:cNvSpPr/>
          <p:nvPr/>
        </p:nvSpPr>
        <p:spPr>
          <a:xfrm>
            <a:off x="1931200"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94"/>
          <p:cNvSpPr txBox="1"/>
          <p:nvPr/>
        </p:nvSpPr>
        <p:spPr>
          <a:xfrm>
            <a:off x="2473900"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cxnSp>
        <p:nvCxnSpPr>
          <p:cNvPr id="2090" name="Google Shape;2090;p194"/>
          <p:cNvCxnSpPr/>
          <p:nvPr/>
        </p:nvCxnSpPr>
        <p:spPr>
          <a:xfrm>
            <a:off x="1189040"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91" name="Google Shape;2091;p194"/>
          <p:cNvSpPr txBox="1"/>
          <p:nvPr/>
        </p:nvSpPr>
        <p:spPr>
          <a:xfrm>
            <a:off x="1162656"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⅛  </a:t>
            </a:r>
            <a:endParaRPr sz="2400"/>
          </a:p>
        </p:txBody>
      </p:sp>
      <p:sp>
        <p:nvSpPr>
          <p:cNvPr id="2092" name="Google Shape;2092;p194"/>
          <p:cNvSpPr/>
          <p:nvPr/>
        </p:nvSpPr>
        <p:spPr>
          <a:xfrm>
            <a:off x="764606"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4"/>
          <p:cNvSpPr txBox="1"/>
          <p:nvPr/>
        </p:nvSpPr>
        <p:spPr>
          <a:xfrm>
            <a:off x="1307306"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Jupiter</a:t>
            </a:r>
            <a:endParaRPr sz="1100"/>
          </a:p>
        </p:txBody>
      </p:sp>
      <p:sp>
        <p:nvSpPr>
          <p:cNvPr id="2094" name="Google Shape;2094;p194"/>
          <p:cNvSpPr txBox="1"/>
          <p:nvPr/>
        </p:nvSpPr>
        <p:spPr>
          <a:xfrm>
            <a:off x="612041" y="2783125"/>
            <a:ext cx="44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1/16</a:t>
            </a:r>
            <a:endParaRPr sz="1000"/>
          </a:p>
        </p:txBody>
      </p:sp>
      <p:cxnSp>
        <p:nvCxnSpPr>
          <p:cNvPr id="2095" name="Google Shape;2095;p194"/>
          <p:cNvCxnSpPr/>
          <p:nvPr/>
        </p:nvCxnSpPr>
        <p:spPr>
          <a:xfrm>
            <a:off x="655640"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096" name="Google Shape;2096;p194"/>
          <p:cNvCxnSpPr/>
          <p:nvPr/>
        </p:nvCxnSpPr>
        <p:spPr>
          <a:xfrm>
            <a:off x="391649"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097" name="Google Shape;2097;p194"/>
          <p:cNvSpPr txBox="1"/>
          <p:nvPr/>
        </p:nvSpPr>
        <p:spPr>
          <a:xfrm>
            <a:off x="319038" y="2818516"/>
            <a:ext cx="44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1/32</a:t>
            </a:r>
            <a:endParaRPr sz="800"/>
          </a:p>
        </p:txBody>
      </p:sp>
      <p:sp>
        <p:nvSpPr>
          <p:cNvPr id="2098" name="Google Shape;2098;p194"/>
          <p:cNvSpPr/>
          <p:nvPr/>
        </p:nvSpPr>
        <p:spPr>
          <a:xfrm>
            <a:off x="307401" y="1936622"/>
            <a:ext cx="173700" cy="175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4"/>
          <p:cNvSpPr txBox="1"/>
          <p:nvPr/>
        </p:nvSpPr>
        <p:spPr>
          <a:xfrm>
            <a:off x="88099" y="2065450"/>
            <a:ext cx="54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Mars</a:t>
            </a:r>
            <a:endParaRPr sz="1100"/>
          </a:p>
        </p:txBody>
      </p:sp>
      <p:sp>
        <p:nvSpPr>
          <p:cNvPr id="2100" name="Google Shape;2100;p194"/>
          <p:cNvSpPr txBox="1"/>
          <p:nvPr/>
        </p:nvSpPr>
        <p:spPr>
          <a:xfrm>
            <a:off x="697698" y="998650"/>
            <a:ext cx="116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Asteroid Belt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95"/>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2106" name="Google Shape;2106;p195"/>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100">
                <a:solidFill>
                  <a:schemeClr val="dk1"/>
                </a:solidFill>
              </a:rPr>
              <a:t>The first three planets fit in this small space between the sun and Mars… which you probably ran out of room to draw.</a:t>
            </a:r>
            <a:endParaRPr sz="3100">
              <a:solidFill>
                <a:schemeClr val="dk1"/>
              </a:solidFill>
            </a:endParaRPr>
          </a:p>
        </p:txBody>
      </p:sp>
      <p:sp>
        <p:nvSpPr>
          <p:cNvPr id="2107" name="Google Shape;2107;p195"/>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5"/>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9" name="Google Shape;2109;p195"/>
          <p:cNvPicPr preferRelativeResize="0"/>
          <p:nvPr/>
        </p:nvPicPr>
        <p:blipFill rotWithShape="1">
          <a:blip r:embed="rId3">
            <a:alphaModFix/>
          </a:blip>
          <a:srcRect b="5741" l="42007" r="39896" t="4127"/>
          <a:stretch/>
        </p:blipFill>
        <p:spPr>
          <a:xfrm>
            <a:off x="422722" y="719174"/>
            <a:ext cx="448200" cy="2148100"/>
          </a:xfrm>
          <a:prstGeom prst="rect">
            <a:avLst/>
          </a:prstGeom>
          <a:noFill/>
          <a:ln>
            <a:noFill/>
          </a:ln>
        </p:spPr>
      </p:pic>
      <p:sp>
        <p:nvSpPr>
          <p:cNvPr id="2110" name="Google Shape;2110;p195"/>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5"/>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2112" name="Google Shape;2112;p195"/>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grpSp>
        <p:nvGrpSpPr>
          <p:cNvPr id="2113" name="Google Shape;2113;p195"/>
          <p:cNvGrpSpPr/>
          <p:nvPr/>
        </p:nvGrpSpPr>
        <p:grpSpPr>
          <a:xfrm>
            <a:off x="663850" y="1055962"/>
            <a:ext cx="7575220" cy="1903874"/>
            <a:chOff x="663850" y="1055962"/>
            <a:chExt cx="7575220" cy="1903874"/>
          </a:xfrm>
        </p:grpSpPr>
        <p:pic>
          <p:nvPicPr>
            <p:cNvPr descr="Mercury clipart. Free download transparent .PNG | Creazilla" id="2114" name="Google Shape;2114;p195"/>
            <p:cNvPicPr preferRelativeResize="0"/>
            <p:nvPr/>
          </p:nvPicPr>
          <p:blipFill>
            <a:blip r:embed="rId4">
              <a:alphaModFix amt="15000"/>
            </a:blip>
            <a:stretch>
              <a:fillRect/>
            </a:stretch>
          </p:blipFill>
          <p:spPr>
            <a:xfrm>
              <a:off x="663850" y="1866913"/>
              <a:ext cx="304425" cy="281964"/>
            </a:xfrm>
            <a:prstGeom prst="rect">
              <a:avLst/>
            </a:prstGeom>
            <a:noFill/>
            <a:ln>
              <a:noFill/>
            </a:ln>
          </p:spPr>
        </p:pic>
        <p:pic>
          <p:nvPicPr>
            <p:cNvPr descr="Venus clipart. Free download transparent .PNG | Creazilla" id="2115" name="Google Shape;2115;p195"/>
            <p:cNvPicPr preferRelativeResize="0"/>
            <p:nvPr/>
          </p:nvPicPr>
          <p:blipFill>
            <a:blip r:embed="rId5">
              <a:alphaModFix amt="15000"/>
            </a:blip>
            <a:stretch>
              <a:fillRect/>
            </a:stretch>
          </p:blipFill>
          <p:spPr>
            <a:xfrm>
              <a:off x="1164997" y="1737555"/>
              <a:ext cx="542701" cy="540694"/>
            </a:xfrm>
            <a:prstGeom prst="rect">
              <a:avLst/>
            </a:prstGeom>
            <a:noFill/>
            <a:ln>
              <a:noFill/>
            </a:ln>
          </p:spPr>
        </p:pic>
        <p:pic>
          <p:nvPicPr>
            <p:cNvPr id="2116" name="Google Shape;2116;p195"/>
            <p:cNvPicPr preferRelativeResize="0"/>
            <p:nvPr/>
          </p:nvPicPr>
          <p:blipFill>
            <a:blip r:embed="rId6">
              <a:alphaModFix amt="15000"/>
            </a:blip>
            <a:stretch>
              <a:fillRect/>
            </a:stretch>
          </p:blipFill>
          <p:spPr>
            <a:xfrm>
              <a:off x="1904435" y="1721539"/>
              <a:ext cx="617466" cy="572700"/>
            </a:xfrm>
            <a:prstGeom prst="rect">
              <a:avLst/>
            </a:prstGeom>
            <a:noFill/>
            <a:ln>
              <a:noFill/>
            </a:ln>
          </p:spPr>
        </p:pic>
        <p:pic>
          <p:nvPicPr>
            <p:cNvPr id="2117" name="Google Shape;2117;p195"/>
            <p:cNvPicPr preferRelativeResize="0"/>
            <p:nvPr/>
          </p:nvPicPr>
          <p:blipFill>
            <a:blip r:embed="rId7">
              <a:alphaModFix amt="15000"/>
            </a:blip>
            <a:stretch>
              <a:fillRect/>
            </a:stretch>
          </p:blipFill>
          <p:spPr>
            <a:xfrm>
              <a:off x="2710322" y="1855691"/>
              <a:ext cx="304425" cy="304419"/>
            </a:xfrm>
            <a:prstGeom prst="rect">
              <a:avLst/>
            </a:prstGeom>
            <a:noFill/>
            <a:ln>
              <a:noFill/>
            </a:ln>
          </p:spPr>
        </p:pic>
        <p:pic>
          <p:nvPicPr>
            <p:cNvPr id="2118" name="Google Shape;2118;p195"/>
            <p:cNvPicPr preferRelativeResize="0"/>
            <p:nvPr/>
          </p:nvPicPr>
          <p:blipFill rotWithShape="1">
            <a:blip r:embed="rId8">
              <a:alphaModFix amt="15000"/>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2119" name="Google Shape;2119;p195"/>
            <p:cNvPicPr preferRelativeResize="0"/>
            <p:nvPr/>
          </p:nvPicPr>
          <p:blipFill>
            <a:blip r:embed="rId9">
              <a:alphaModFix amt="15000"/>
            </a:blip>
            <a:stretch>
              <a:fillRect/>
            </a:stretch>
          </p:blipFill>
          <p:spPr>
            <a:xfrm rot="5840075">
              <a:off x="5702990" y="1670922"/>
              <a:ext cx="1832834" cy="673953"/>
            </a:xfrm>
            <a:prstGeom prst="rect">
              <a:avLst/>
            </a:prstGeom>
            <a:noFill/>
            <a:ln>
              <a:noFill/>
            </a:ln>
          </p:spPr>
        </p:pic>
        <p:pic>
          <p:nvPicPr>
            <p:cNvPr descr="Saturn PNG Clip Art | Clip art, Saturn, Astronaut birthday" id="2120" name="Google Shape;2120;p195"/>
            <p:cNvPicPr preferRelativeResize="0"/>
            <p:nvPr/>
          </p:nvPicPr>
          <p:blipFill>
            <a:blip r:embed="rId10">
              <a:alphaModFix amt="15000"/>
            </a:blip>
            <a:stretch>
              <a:fillRect/>
            </a:stretch>
          </p:blipFill>
          <p:spPr>
            <a:xfrm>
              <a:off x="4479663" y="1602550"/>
              <a:ext cx="1547136" cy="810700"/>
            </a:xfrm>
            <a:prstGeom prst="rect">
              <a:avLst/>
            </a:prstGeom>
            <a:noFill/>
            <a:ln>
              <a:noFill/>
            </a:ln>
          </p:spPr>
        </p:pic>
        <p:pic>
          <p:nvPicPr>
            <p:cNvPr id="2121" name="Google Shape;2121;p195"/>
            <p:cNvPicPr preferRelativeResize="0"/>
            <p:nvPr/>
          </p:nvPicPr>
          <p:blipFill>
            <a:blip r:embed="rId11">
              <a:alphaModFix amt="15000"/>
            </a:blip>
            <a:stretch>
              <a:fillRect/>
            </a:stretch>
          </p:blipFill>
          <p:spPr>
            <a:xfrm>
              <a:off x="7415500" y="1602550"/>
              <a:ext cx="823570" cy="810700"/>
            </a:xfrm>
            <a:prstGeom prst="rect">
              <a:avLst/>
            </a:prstGeom>
            <a:noFill/>
            <a:ln>
              <a:noFill/>
            </a:ln>
          </p:spPr>
        </p:pic>
      </p:grpSp>
      <p:cxnSp>
        <p:nvCxnSpPr>
          <p:cNvPr id="2122" name="Google Shape;2122;p195"/>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123" name="Google Shape;2123;p195"/>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124" name="Google Shape;2124;p195"/>
          <p:cNvCxnSpPr/>
          <p:nvPr/>
        </p:nvCxnSpPr>
        <p:spPr>
          <a:xfrm>
            <a:off x="6775234"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125" name="Google Shape;2125;p195"/>
          <p:cNvSpPr txBox="1"/>
          <p:nvPr/>
        </p:nvSpPr>
        <p:spPr>
          <a:xfrm>
            <a:off x="67488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¾ </a:t>
            </a:r>
            <a:endParaRPr sz="2400"/>
          </a:p>
        </p:txBody>
      </p:sp>
      <p:sp>
        <p:nvSpPr>
          <p:cNvPr id="2126" name="Google Shape;2126;p195"/>
          <p:cNvSpPr txBox="1"/>
          <p:nvPr/>
        </p:nvSpPr>
        <p:spPr>
          <a:xfrm>
            <a:off x="45390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½  </a:t>
            </a:r>
            <a:endParaRPr sz="2400"/>
          </a:p>
        </p:txBody>
      </p:sp>
      <p:sp>
        <p:nvSpPr>
          <p:cNvPr id="2127" name="Google Shape;2127;p195"/>
          <p:cNvSpPr txBox="1"/>
          <p:nvPr/>
        </p:nvSpPr>
        <p:spPr>
          <a:xfrm>
            <a:off x="2329250"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¼ </a:t>
            </a:r>
            <a:endParaRPr sz="2400"/>
          </a:p>
        </p:txBody>
      </p:sp>
      <p:sp>
        <p:nvSpPr>
          <p:cNvPr id="2128" name="Google Shape;2128;p195"/>
          <p:cNvSpPr/>
          <p:nvPr/>
        </p:nvSpPr>
        <p:spPr>
          <a:xfrm>
            <a:off x="6371350" y="1604025"/>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5"/>
          <p:cNvSpPr txBox="1"/>
          <p:nvPr/>
        </p:nvSpPr>
        <p:spPr>
          <a:xfrm>
            <a:off x="68210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
        <p:nvSpPr>
          <p:cNvPr id="2130" name="Google Shape;2130;p195"/>
          <p:cNvSpPr/>
          <p:nvPr/>
        </p:nvSpPr>
        <p:spPr>
          <a:xfrm>
            <a:off x="4144725"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5"/>
          <p:cNvSpPr txBox="1"/>
          <p:nvPr/>
        </p:nvSpPr>
        <p:spPr>
          <a:xfrm>
            <a:off x="46874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2132" name="Google Shape;2132;p195"/>
          <p:cNvSpPr/>
          <p:nvPr/>
        </p:nvSpPr>
        <p:spPr>
          <a:xfrm>
            <a:off x="1931200"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5"/>
          <p:cNvSpPr txBox="1"/>
          <p:nvPr/>
        </p:nvSpPr>
        <p:spPr>
          <a:xfrm>
            <a:off x="2473900"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cxnSp>
        <p:nvCxnSpPr>
          <p:cNvPr id="2134" name="Google Shape;2134;p195"/>
          <p:cNvCxnSpPr/>
          <p:nvPr/>
        </p:nvCxnSpPr>
        <p:spPr>
          <a:xfrm>
            <a:off x="1189040"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135" name="Google Shape;2135;p195"/>
          <p:cNvSpPr txBox="1"/>
          <p:nvPr/>
        </p:nvSpPr>
        <p:spPr>
          <a:xfrm>
            <a:off x="1162656" y="2630725"/>
            <a:ext cx="44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⅛  </a:t>
            </a:r>
            <a:endParaRPr sz="2400"/>
          </a:p>
        </p:txBody>
      </p:sp>
      <p:sp>
        <p:nvSpPr>
          <p:cNvPr id="2136" name="Google Shape;2136;p195"/>
          <p:cNvSpPr/>
          <p:nvPr/>
        </p:nvSpPr>
        <p:spPr>
          <a:xfrm>
            <a:off x="764606" y="1598988"/>
            <a:ext cx="817800" cy="81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5"/>
          <p:cNvSpPr txBox="1"/>
          <p:nvPr/>
        </p:nvSpPr>
        <p:spPr>
          <a:xfrm>
            <a:off x="1307306"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Jupiter</a:t>
            </a:r>
            <a:endParaRPr sz="1100"/>
          </a:p>
        </p:txBody>
      </p:sp>
      <p:sp>
        <p:nvSpPr>
          <p:cNvPr id="2138" name="Google Shape;2138;p195"/>
          <p:cNvSpPr txBox="1"/>
          <p:nvPr/>
        </p:nvSpPr>
        <p:spPr>
          <a:xfrm>
            <a:off x="612041" y="2783125"/>
            <a:ext cx="44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1/16</a:t>
            </a:r>
            <a:endParaRPr sz="1000"/>
          </a:p>
        </p:txBody>
      </p:sp>
      <p:cxnSp>
        <p:nvCxnSpPr>
          <p:cNvPr id="2139" name="Google Shape;2139;p195"/>
          <p:cNvCxnSpPr/>
          <p:nvPr/>
        </p:nvCxnSpPr>
        <p:spPr>
          <a:xfrm>
            <a:off x="655640" y="719616"/>
            <a:ext cx="0" cy="2406600"/>
          </a:xfrm>
          <a:prstGeom prst="straightConnector1">
            <a:avLst/>
          </a:prstGeom>
          <a:noFill/>
          <a:ln cap="flat" cmpd="sng" w="38100">
            <a:solidFill>
              <a:schemeClr val="dk2"/>
            </a:solidFill>
            <a:prstDash val="dash"/>
            <a:round/>
            <a:headEnd len="med" w="med" type="none"/>
            <a:tailEnd len="med" w="med" type="none"/>
          </a:ln>
        </p:spPr>
      </p:cxnSp>
      <p:cxnSp>
        <p:nvCxnSpPr>
          <p:cNvPr id="2140" name="Google Shape;2140;p195"/>
          <p:cNvCxnSpPr/>
          <p:nvPr/>
        </p:nvCxnSpPr>
        <p:spPr>
          <a:xfrm>
            <a:off x="391649" y="719616"/>
            <a:ext cx="0" cy="2406600"/>
          </a:xfrm>
          <a:prstGeom prst="straightConnector1">
            <a:avLst/>
          </a:prstGeom>
          <a:noFill/>
          <a:ln cap="flat" cmpd="sng" w="38100">
            <a:solidFill>
              <a:schemeClr val="dk2"/>
            </a:solidFill>
            <a:prstDash val="dash"/>
            <a:round/>
            <a:headEnd len="med" w="med" type="none"/>
            <a:tailEnd len="med" w="med" type="none"/>
          </a:ln>
        </p:spPr>
      </p:cxnSp>
      <p:sp>
        <p:nvSpPr>
          <p:cNvPr id="2141" name="Google Shape;2141;p195"/>
          <p:cNvSpPr txBox="1"/>
          <p:nvPr/>
        </p:nvSpPr>
        <p:spPr>
          <a:xfrm>
            <a:off x="319038" y="2818516"/>
            <a:ext cx="44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1/32</a:t>
            </a:r>
            <a:endParaRPr sz="800"/>
          </a:p>
        </p:txBody>
      </p:sp>
      <p:sp>
        <p:nvSpPr>
          <p:cNvPr id="2142" name="Google Shape;2142;p195"/>
          <p:cNvSpPr/>
          <p:nvPr/>
        </p:nvSpPr>
        <p:spPr>
          <a:xfrm>
            <a:off x="307401" y="1936622"/>
            <a:ext cx="173700" cy="175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5"/>
          <p:cNvSpPr txBox="1"/>
          <p:nvPr/>
        </p:nvSpPr>
        <p:spPr>
          <a:xfrm>
            <a:off x="88099" y="2065450"/>
            <a:ext cx="54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Mars</a:t>
            </a:r>
            <a:endParaRPr sz="1100"/>
          </a:p>
        </p:txBody>
      </p:sp>
      <p:sp>
        <p:nvSpPr>
          <p:cNvPr id="2144" name="Google Shape;2144;p195"/>
          <p:cNvSpPr txBox="1"/>
          <p:nvPr/>
        </p:nvSpPr>
        <p:spPr>
          <a:xfrm>
            <a:off x="697698" y="998650"/>
            <a:ext cx="116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Asteroid Belt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96"/>
          <p:cNvSpPr txBox="1"/>
          <p:nvPr>
            <p:ph type="ctrTitle"/>
          </p:nvPr>
        </p:nvSpPr>
        <p:spPr>
          <a:xfrm>
            <a:off x="3524375" y="149000"/>
            <a:ext cx="3843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u="sng">
                <a:solidFill>
                  <a:srgbClr val="00FFFF"/>
                </a:solidFill>
                <a:latin typeface="Orbitron"/>
                <a:ea typeface="Orbitron"/>
                <a:cs typeface="Orbitron"/>
                <a:sym typeface="Orbitron"/>
                <a:hlinkClick r:id="rId3">
                  <a:extLst>
                    <a:ext uri="{A12FA001-AC4F-418D-AE19-62706E023703}">
                      <ahyp:hlinkClr val="tx"/>
                    </a:ext>
                  </a:extLst>
                </a:hlinkClick>
              </a:rPr>
              <a:t>How big is the Solar System?</a:t>
            </a:r>
            <a:r>
              <a:rPr lang="en" sz="7600">
                <a:solidFill>
                  <a:srgbClr val="00FFFF"/>
                </a:solidFill>
                <a:latin typeface="Orbitron"/>
                <a:ea typeface="Orbitron"/>
                <a:cs typeface="Orbitron"/>
                <a:sym typeface="Orbitron"/>
              </a:rPr>
              <a:t> </a:t>
            </a:r>
            <a:r>
              <a:rPr lang="en" sz="1800">
                <a:solidFill>
                  <a:srgbClr val="00FFFF"/>
                </a:solidFill>
                <a:latin typeface="Orbitron"/>
                <a:ea typeface="Orbitron"/>
                <a:cs typeface="Orbitron"/>
                <a:sym typeface="Orbitron"/>
              </a:rPr>
              <a:t>(1:44)</a:t>
            </a:r>
            <a:endParaRPr sz="1800">
              <a:solidFill>
                <a:srgbClr val="00FFFF"/>
              </a:solidFill>
              <a:latin typeface="Orbitron"/>
              <a:ea typeface="Orbitron"/>
              <a:cs typeface="Orbitron"/>
              <a:sym typeface="Orbitron"/>
            </a:endParaRPr>
          </a:p>
        </p:txBody>
      </p:sp>
      <p:sp>
        <p:nvSpPr>
          <p:cNvPr id="2150" name="Google Shape;2150;p196"/>
          <p:cNvSpPr txBox="1"/>
          <p:nvPr>
            <p:ph idx="1" type="subTitle"/>
          </p:nvPr>
        </p:nvSpPr>
        <p:spPr>
          <a:xfrm>
            <a:off x="5313850" y="3060600"/>
            <a:ext cx="3565800" cy="15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u="sng">
                <a:solidFill>
                  <a:srgbClr val="FF00FF"/>
                </a:solidFill>
                <a:latin typeface="Staatliches"/>
                <a:ea typeface="Staatliches"/>
                <a:cs typeface="Staatliches"/>
                <a:sym typeface="Staatliches"/>
                <a:hlinkClick r:id="rId4">
                  <a:extLst>
                    <a:ext uri="{A12FA001-AC4F-418D-AE19-62706E023703}">
                      <ahyp:hlinkClr val="tx"/>
                    </a:ext>
                  </a:extLst>
                </a:hlinkClick>
              </a:rPr>
              <a:t>SOLAR SYSTEM  - 3D Comparison by </a:t>
            </a:r>
            <a:r>
              <a:rPr lang="en" sz="1100" u="sng">
                <a:solidFill>
                  <a:srgbClr val="FF00FF"/>
                </a:solidFill>
                <a:latin typeface="Arial"/>
                <a:ea typeface="Arial"/>
                <a:cs typeface="Arial"/>
                <a:sym typeface="Arial"/>
                <a:hlinkClick r:id="rId5">
                  <a:extLst>
                    <a:ext uri="{A12FA001-AC4F-418D-AE19-62706E023703}">
                      <ahyp:hlinkClr val="tx"/>
                    </a:ext>
                  </a:extLst>
                </a:hlinkClick>
              </a:rPr>
              <a:t>MBS</a:t>
            </a:r>
            <a:r>
              <a:rPr lang="en" sz="1100">
                <a:solidFill>
                  <a:srgbClr val="FF00FF"/>
                </a:solidFill>
                <a:latin typeface="Arial"/>
                <a:ea typeface="Arial"/>
                <a:cs typeface="Arial"/>
                <a:sym typeface="Arial"/>
              </a:rPr>
              <a:t> (1:50)</a:t>
            </a:r>
            <a:endParaRPr sz="1100">
              <a:solidFill>
                <a:srgbClr val="FF00FF"/>
              </a:solidFill>
              <a:latin typeface="Arial"/>
              <a:ea typeface="Arial"/>
              <a:cs typeface="Arial"/>
              <a:sym typeface="Arial"/>
            </a:endParaRPr>
          </a:p>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97"/>
          <p:cNvSpPr txBox="1"/>
          <p:nvPr>
            <p:ph type="ctrTitle"/>
          </p:nvPr>
        </p:nvSpPr>
        <p:spPr>
          <a:xfrm>
            <a:off x="4736925" y="197825"/>
            <a:ext cx="4168500" cy="30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Our Sun is the most massive object in our solar system</a:t>
            </a:r>
            <a:endParaRPr sz="5000"/>
          </a:p>
        </p:txBody>
      </p:sp>
      <p:sp>
        <p:nvSpPr>
          <p:cNvPr id="2156" name="Google Shape;2156;p197"/>
          <p:cNvSpPr txBox="1"/>
          <p:nvPr>
            <p:ph idx="1" type="subTitle"/>
          </p:nvPr>
        </p:nvSpPr>
        <p:spPr>
          <a:xfrm>
            <a:off x="3693700" y="3244625"/>
            <a:ext cx="5024700" cy="189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causes a gravitational pull towards the SUN</a:t>
            </a:r>
            <a:endParaRPr/>
          </a:p>
          <a:p>
            <a:pPr indent="0" lvl="0" marL="0" rtl="0" algn="r">
              <a:spcBef>
                <a:spcPts val="0"/>
              </a:spcBef>
              <a:spcAft>
                <a:spcPts val="0"/>
              </a:spcAft>
              <a:buNone/>
            </a:pPr>
            <a:r>
              <a:rPr lang="en"/>
              <a:t>As objects fall towards the SUN and travel in their revolution around the SUN their orbit is created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80"/>
          <p:cNvSpPr txBox="1"/>
          <p:nvPr>
            <p:ph type="title"/>
          </p:nvPr>
        </p:nvSpPr>
        <p:spPr>
          <a:xfrm>
            <a:off x="658325" y="602550"/>
            <a:ext cx="7894800" cy="33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u="sng">
                <a:solidFill>
                  <a:schemeClr val="hlink"/>
                </a:solidFill>
                <a:hlinkClick r:id="rId3"/>
              </a:rPr>
              <a:t>Phenomena</a:t>
            </a:r>
            <a:endParaRPr sz="6800"/>
          </a:p>
          <a:p>
            <a:pPr indent="0" lvl="0" marL="0" rtl="0" algn="ctr">
              <a:spcBef>
                <a:spcPts val="0"/>
              </a:spcBef>
              <a:spcAft>
                <a:spcPts val="0"/>
              </a:spcAft>
              <a:buNone/>
            </a:pPr>
            <a:r>
              <a:rPr lang="en" sz="3000"/>
              <a:t>What do you notice/ observe?</a:t>
            </a:r>
            <a:endParaRPr sz="3000"/>
          </a:p>
          <a:p>
            <a:pPr indent="0" lvl="0" marL="0" rtl="0" algn="ctr">
              <a:spcBef>
                <a:spcPts val="0"/>
              </a:spcBef>
              <a:spcAft>
                <a:spcPts val="0"/>
              </a:spcAft>
              <a:buNone/>
            </a:pPr>
            <a:r>
              <a:rPr lang="en" sz="3000"/>
              <a:t>What do you wonder?</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u="sng">
                <a:solidFill>
                  <a:schemeClr val="hlink"/>
                </a:solidFill>
                <a:hlinkClick r:id="rId4"/>
              </a:rPr>
              <a:t>The moon as one pixel</a:t>
            </a:r>
            <a:endParaRPr sz="3000"/>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98"/>
          <p:cNvSpPr txBox="1"/>
          <p:nvPr>
            <p:ph idx="1" type="body"/>
          </p:nvPr>
        </p:nvSpPr>
        <p:spPr>
          <a:xfrm>
            <a:off x="474900" y="1022700"/>
            <a:ext cx="8194200" cy="360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Sun is in the center</a:t>
            </a:r>
            <a:r>
              <a:rPr lang="en" sz="2400"/>
              <a:t> of our solar system</a:t>
            </a:r>
            <a:endParaRPr sz="2400"/>
          </a:p>
          <a:p>
            <a:pPr indent="-381000" lvl="0" marL="457200" rtl="0" algn="l">
              <a:spcBef>
                <a:spcPts val="1000"/>
              </a:spcBef>
              <a:spcAft>
                <a:spcPts val="0"/>
              </a:spcAft>
              <a:buSzPts val="2400"/>
              <a:buChar char="●"/>
            </a:pPr>
            <a:r>
              <a:rPr lang="en" sz="2400"/>
              <a:t>Compared to other stars, the Sun is a(n) average size sta</a:t>
            </a:r>
            <a:endParaRPr sz="2400"/>
          </a:p>
          <a:p>
            <a:pPr indent="0" lvl="0" marL="0" rtl="0" algn="l">
              <a:spcBef>
                <a:spcPts val="1000"/>
              </a:spcBef>
              <a:spcAft>
                <a:spcPts val="0"/>
              </a:spcAft>
              <a:buNone/>
            </a:pPr>
            <a:r>
              <a:rPr lang="en" sz="2400">
                <a:solidFill>
                  <a:schemeClr val="accent2"/>
                </a:solidFill>
              </a:rPr>
              <a:t>The Sun contains about 99% of the solar system’s mass; you can fit more than 1 million Earths inside the Sun</a:t>
            </a:r>
            <a:endParaRPr sz="2400"/>
          </a:p>
          <a:p>
            <a:pPr indent="-381000" lvl="0" marL="457200" rtl="0" algn="l">
              <a:spcBef>
                <a:spcPts val="0"/>
              </a:spcBef>
              <a:spcAft>
                <a:spcPts val="1000"/>
              </a:spcAft>
              <a:buSzPts val="2400"/>
              <a:buChar char="●"/>
            </a:pPr>
            <a:r>
              <a:rPr lang="en" sz="2400"/>
              <a:t>The Sun’s gravity holds our solar system together </a:t>
            </a:r>
            <a:endParaRPr sz="2400"/>
          </a:p>
        </p:txBody>
      </p:sp>
      <p:sp>
        <p:nvSpPr>
          <p:cNvPr id="2162" name="Google Shape;2162;p198"/>
          <p:cNvSpPr txBox="1"/>
          <p:nvPr>
            <p:ph type="title"/>
          </p:nvPr>
        </p:nvSpPr>
        <p:spPr>
          <a:xfrm>
            <a:off x="311700" y="228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Characteristics of the sun-  fun facts</a:t>
            </a:r>
            <a:endParaRPr sz="4000"/>
          </a:p>
        </p:txBody>
      </p:sp>
      <p:sp>
        <p:nvSpPr>
          <p:cNvPr id="2163" name="Google Shape;2163;p198"/>
          <p:cNvSpPr txBox="1"/>
          <p:nvPr/>
        </p:nvSpPr>
        <p:spPr>
          <a:xfrm>
            <a:off x="1678525" y="3250075"/>
            <a:ext cx="746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accent2"/>
              </a:solidFill>
              <a:latin typeface="Rajdhani Medium"/>
              <a:ea typeface="Rajdhani Medium"/>
              <a:cs typeface="Rajdhani Medium"/>
              <a:sym typeface="Rajdhani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99"/>
          <p:cNvSpPr txBox="1"/>
          <p:nvPr>
            <p:ph idx="1" type="body"/>
          </p:nvPr>
        </p:nvSpPr>
        <p:spPr>
          <a:xfrm>
            <a:off x="474900" y="946500"/>
            <a:ext cx="8194200" cy="381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planets travel in nearly circular (ellipse) orbits around the Sun at different distances and speeds.</a:t>
            </a:r>
            <a:endParaRPr sz="2400"/>
          </a:p>
          <a:p>
            <a:pPr indent="-381000" lvl="0" marL="457200" rtl="0" algn="l">
              <a:spcBef>
                <a:spcPts val="1000"/>
              </a:spcBef>
              <a:spcAft>
                <a:spcPts val="0"/>
              </a:spcAft>
              <a:buSzPts val="2400"/>
              <a:buChar char="●"/>
            </a:pPr>
            <a:r>
              <a:rPr lang="en" sz="2400"/>
              <a:t>The force of gravity between a planet and the Sun pulls the planet toward the Sun</a:t>
            </a:r>
            <a:endParaRPr sz="2400"/>
          </a:p>
          <a:p>
            <a:pPr indent="-381000" lvl="1" marL="914400" rtl="0" algn="l">
              <a:spcBef>
                <a:spcPts val="1000"/>
              </a:spcBef>
              <a:spcAft>
                <a:spcPts val="0"/>
              </a:spcAft>
              <a:buClr>
                <a:schemeClr val="accent2"/>
              </a:buClr>
              <a:buSzPts val="2400"/>
              <a:buChar char="○"/>
            </a:pPr>
            <a:r>
              <a:rPr lang="en" sz="2400"/>
              <a:t>Why don’t planets crash into the Sun from the pull of gravity? </a:t>
            </a:r>
            <a:endParaRPr sz="2400"/>
          </a:p>
          <a:p>
            <a:pPr indent="0" lvl="0" marL="0" rtl="0" algn="l">
              <a:spcBef>
                <a:spcPts val="1000"/>
              </a:spcBef>
              <a:spcAft>
                <a:spcPts val="0"/>
              </a:spcAft>
              <a:buNone/>
            </a:pPr>
            <a:r>
              <a:rPr lang="en" sz="2400">
                <a:solidFill>
                  <a:schemeClr val="accent2"/>
                </a:solidFill>
              </a:rPr>
              <a:t>The speed at which they move, the distance they are from the Sun, and they are trying to move perpendicular to the Sun’s gravity </a:t>
            </a:r>
            <a:endParaRPr sz="2400">
              <a:solidFill>
                <a:schemeClr val="accent2"/>
              </a:solidFill>
            </a:endParaRPr>
          </a:p>
          <a:p>
            <a:pPr indent="0" lvl="0" marL="0" rtl="0" algn="l">
              <a:spcBef>
                <a:spcPts val="1000"/>
              </a:spcBef>
              <a:spcAft>
                <a:spcPts val="1000"/>
              </a:spcAft>
              <a:buNone/>
            </a:pPr>
            <a:r>
              <a:t/>
            </a:r>
            <a:endParaRPr sz="2400"/>
          </a:p>
        </p:txBody>
      </p:sp>
      <p:sp>
        <p:nvSpPr>
          <p:cNvPr id="2169" name="Google Shape;2169;p199"/>
          <p:cNvSpPr txBox="1"/>
          <p:nvPr>
            <p:ph type="title"/>
          </p:nvPr>
        </p:nvSpPr>
        <p:spPr>
          <a:xfrm>
            <a:off x="311700" y="228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Orbits: why doesn’t the moon fall down?</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200"/>
          <p:cNvSpPr txBox="1"/>
          <p:nvPr>
            <p:ph idx="1" type="body"/>
          </p:nvPr>
        </p:nvSpPr>
        <p:spPr>
          <a:xfrm>
            <a:off x="474900" y="946500"/>
            <a:ext cx="8194200" cy="39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Inner planets: Mercury, Venus, Earth, Mars</a:t>
            </a:r>
            <a:endParaRPr sz="2400"/>
          </a:p>
          <a:p>
            <a:pPr indent="-381000" lvl="1" marL="914400" rtl="0" algn="l">
              <a:spcBef>
                <a:spcPts val="1000"/>
              </a:spcBef>
              <a:spcAft>
                <a:spcPts val="0"/>
              </a:spcAft>
              <a:buClr>
                <a:schemeClr val="accent2"/>
              </a:buClr>
              <a:buSzPts val="2400"/>
              <a:buChar char="○"/>
            </a:pPr>
            <a:r>
              <a:rPr lang="en" sz="2400"/>
              <a:t>Smaller planets formed out of rocks and metals</a:t>
            </a:r>
            <a:endParaRPr sz="2400"/>
          </a:p>
          <a:p>
            <a:pPr indent="-381000" lvl="2" marL="1371600" rtl="0" algn="l">
              <a:spcBef>
                <a:spcPts val="1000"/>
              </a:spcBef>
              <a:spcAft>
                <a:spcPts val="0"/>
              </a:spcAft>
              <a:buClr>
                <a:schemeClr val="accent2"/>
              </a:buClr>
              <a:buSzPts val="2400"/>
              <a:buChar char="■"/>
            </a:pPr>
            <a:r>
              <a:rPr lang="en" sz="2400"/>
              <a:t>They are closer to the Sun, temperatures are hot</a:t>
            </a:r>
            <a:endParaRPr sz="2400"/>
          </a:p>
          <a:p>
            <a:pPr indent="-381000" lvl="0" marL="457200" rtl="0" algn="l">
              <a:spcBef>
                <a:spcPts val="1000"/>
              </a:spcBef>
              <a:spcAft>
                <a:spcPts val="0"/>
              </a:spcAft>
              <a:buSzPts val="2400"/>
              <a:buChar char="●"/>
            </a:pPr>
            <a:r>
              <a:rPr lang="en" sz="2400"/>
              <a:t>Outer planets: Jupiter, Saturn, Uranus, Neptune</a:t>
            </a:r>
            <a:endParaRPr sz="2400"/>
          </a:p>
          <a:p>
            <a:pPr indent="-381000" lvl="1" marL="914400" rtl="0" algn="l">
              <a:spcBef>
                <a:spcPts val="1000"/>
              </a:spcBef>
              <a:spcAft>
                <a:spcPts val="0"/>
              </a:spcAft>
              <a:buClr>
                <a:schemeClr val="accent2"/>
              </a:buClr>
              <a:buSzPts val="2400"/>
              <a:buChar char="○"/>
            </a:pPr>
            <a:r>
              <a:rPr lang="en" sz="2400"/>
              <a:t>Larger planets formed from icy materials and gases</a:t>
            </a:r>
            <a:endParaRPr sz="2400"/>
          </a:p>
          <a:p>
            <a:pPr indent="-381000" lvl="2" marL="1371600" rtl="0" algn="l">
              <a:spcBef>
                <a:spcPts val="1000"/>
              </a:spcBef>
              <a:spcAft>
                <a:spcPts val="0"/>
              </a:spcAft>
              <a:buClr>
                <a:schemeClr val="accent2"/>
              </a:buClr>
              <a:buSzPts val="2400"/>
              <a:buChar char="■"/>
            </a:pPr>
            <a:r>
              <a:rPr lang="en" sz="2400"/>
              <a:t>Farther away from the Sun, temperatures are cool</a:t>
            </a:r>
            <a:endParaRPr sz="2400"/>
          </a:p>
          <a:p>
            <a:pPr indent="-381000" lvl="0" marL="457200" rtl="0" algn="l">
              <a:spcBef>
                <a:spcPts val="1000"/>
              </a:spcBef>
              <a:spcAft>
                <a:spcPts val="1000"/>
              </a:spcAft>
              <a:buSzPts val="2400"/>
              <a:buChar char="●"/>
            </a:pPr>
            <a:r>
              <a:rPr lang="en" sz="2400"/>
              <a:t>What similarities and differences to you notice among the planets? Write at least one of each.</a:t>
            </a:r>
            <a:endParaRPr sz="2400"/>
          </a:p>
        </p:txBody>
      </p:sp>
      <p:sp>
        <p:nvSpPr>
          <p:cNvPr id="2175" name="Google Shape;2175;p200"/>
          <p:cNvSpPr txBox="1"/>
          <p:nvPr>
            <p:ph type="title"/>
          </p:nvPr>
        </p:nvSpPr>
        <p:spPr>
          <a:xfrm>
            <a:off x="311700" y="228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All planet sizes</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201"/>
          <p:cNvSpPr txBox="1"/>
          <p:nvPr>
            <p:ph idx="1" type="body"/>
          </p:nvPr>
        </p:nvSpPr>
        <p:spPr>
          <a:xfrm>
            <a:off x="474900" y="1175100"/>
            <a:ext cx="8194200" cy="360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_____________________ (AU) = the average distance between the Earth and the Sun</a:t>
            </a:r>
            <a:endParaRPr sz="2400"/>
          </a:p>
          <a:p>
            <a:pPr indent="-381000" lvl="1" marL="914400" rtl="0" algn="l">
              <a:spcBef>
                <a:spcPts val="1000"/>
              </a:spcBef>
              <a:spcAft>
                <a:spcPts val="1000"/>
              </a:spcAft>
              <a:buClr>
                <a:schemeClr val="accent2"/>
              </a:buClr>
              <a:buSzPts val="2400"/>
              <a:buChar char="○"/>
            </a:pPr>
            <a:r>
              <a:rPr lang="en" sz="2400"/>
              <a:t>Example: Mars is about </a:t>
            </a:r>
            <a:r>
              <a:rPr lang="en" sz="2400">
                <a:solidFill>
                  <a:srgbClr val="FFFFFF"/>
                </a:solidFill>
              </a:rPr>
              <a:t>228,000,000 kilometers (142 million miles) away from the Sun, or _____ AU from the Sun (or about 1.5 times the distance between the Earth and the Sun)</a:t>
            </a:r>
            <a:endParaRPr sz="2400">
              <a:solidFill>
                <a:srgbClr val="FFFFFF"/>
              </a:solidFill>
            </a:endParaRPr>
          </a:p>
        </p:txBody>
      </p:sp>
      <p:sp>
        <p:nvSpPr>
          <p:cNvPr id="2181" name="Google Shape;2181;p201"/>
          <p:cNvSpPr txBox="1"/>
          <p:nvPr>
            <p:ph type="title"/>
          </p:nvPr>
        </p:nvSpPr>
        <p:spPr>
          <a:xfrm>
            <a:off x="311700" y="228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Scale models &amp; measuring distance</a:t>
            </a:r>
            <a:endParaRPr sz="4000"/>
          </a:p>
        </p:txBody>
      </p:sp>
      <p:sp>
        <p:nvSpPr>
          <p:cNvPr id="2182" name="Google Shape;2182;p201"/>
          <p:cNvSpPr txBox="1"/>
          <p:nvPr/>
        </p:nvSpPr>
        <p:spPr>
          <a:xfrm>
            <a:off x="989325" y="1175100"/>
            <a:ext cx="261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Rajdhani Medium"/>
                <a:ea typeface="Rajdhani Medium"/>
                <a:cs typeface="Rajdhani Medium"/>
                <a:sym typeface="Rajdhani Medium"/>
              </a:rPr>
              <a:t>Astronomical units</a:t>
            </a:r>
            <a:endParaRPr sz="2400">
              <a:solidFill>
                <a:schemeClr val="accent2"/>
              </a:solidFill>
              <a:latin typeface="Rajdhani Medium"/>
              <a:ea typeface="Rajdhani Medium"/>
              <a:cs typeface="Rajdhani Medium"/>
              <a:sym typeface="Rajdhani Medium"/>
            </a:endParaRPr>
          </a:p>
        </p:txBody>
      </p:sp>
      <p:sp>
        <p:nvSpPr>
          <p:cNvPr id="2183" name="Google Shape;2183;p201"/>
          <p:cNvSpPr txBox="1"/>
          <p:nvPr/>
        </p:nvSpPr>
        <p:spPr>
          <a:xfrm>
            <a:off x="5991575" y="2370325"/>
            <a:ext cx="134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2"/>
                </a:solidFill>
                <a:latin typeface="Rajdhani Medium"/>
                <a:ea typeface="Rajdhani Medium"/>
                <a:cs typeface="Rajdhani Medium"/>
                <a:sym typeface="Rajdhani Medium"/>
              </a:rPr>
              <a:t>1.5</a:t>
            </a:r>
            <a:endParaRPr sz="2400">
              <a:solidFill>
                <a:schemeClr val="accent2"/>
              </a:solidFill>
              <a:latin typeface="Rajdhani Medium"/>
              <a:ea typeface="Rajdhani Medium"/>
              <a:cs typeface="Rajdhani Medium"/>
              <a:sym typeface="Rajdhani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pic>
        <p:nvPicPr>
          <p:cNvPr id="2188" name="Google Shape;2188;p202"/>
          <p:cNvPicPr preferRelativeResize="0"/>
          <p:nvPr/>
        </p:nvPicPr>
        <p:blipFill rotWithShape="1">
          <a:blip r:embed="rId3">
            <a:alphaModFix/>
          </a:blip>
          <a:srcRect b="0" l="20423" r="12570" t="0"/>
          <a:stretch/>
        </p:blipFill>
        <p:spPr>
          <a:xfrm>
            <a:off x="131625" y="152400"/>
            <a:ext cx="5764101" cy="4838700"/>
          </a:xfrm>
          <a:prstGeom prst="rect">
            <a:avLst/>
          </a:prstGeom>
          <a:noFill/>
          <a:ln>
            <a:noFill/>
          </a:ln>
        </p:spPr>
      </p:pic>
      <p:pic>
        <p:nvPicPr>
          <p:cNvPr id="2189" name="Google Shape;2189;p202"/>
          <p:cNvPicPr preferRelativeResize="0"/>
          <p:nvPr/>
        </p:nvPicPr>
        <p:blipFill rotWithShape="1">
          <a:blip r:embed="rId4">
            <a:alphaModFix/>
          </a:blip>
          <a:srcRect b="11225" l="0" r="0" t="19005"/>
          <a:stretch/>
        </p:blipFill>
        <p:spPr>
          <a:xfrm>
            <a:off x="5983250" y="152400"/>
            <a:ext cx="2721776" cy="3375724"/>
          </a:xfrm>
          <a:prstGeom prst="rect">
            <a:avLst/>
          </a:prstGeom>
          <a:noFill/>
          <a:ln>
            <a:noFill/>
          </a:ln>
        </p:spPr>
      </p:pic>
      <p:sp>
        <p:nvSpPr>
          <p:cNvPr id="2190" name="Google Shape;2190;p202"/>
          <p:cNvSpPr txBox="1"/>
          <p:nvPr/>
        </p:nvSpPr>
        <p:spPr>
          <a:xfrm>
            <a:off x="5983250" y="3528125"/>
            <a:ext cx="3160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Medium"/>
                <a:ea typeface="Rajdhani Medium"/>
                <a:cs typeface="Rajdhani Medium"/>
                <a:sym typeface="Rajdhani Medium"/>
              </a:rPr>
              <a:t>This is Ms. Knight.  She </a:t>
            </a:r>
            <a:r>
              <a:rPr lang="en" sz="1800">
                <a:latin typeface="Rajdhani Medium"/>
                <a:ea typeface="Rajdhani Medium"/>
                <a:cs typeface="Rajdhani Medium"/>
                <a:sym typeface="Rajdhani Medium"/>
              </a:rPr>
              <a:t>visited</a:t>
            </a:r>
            <a:r>
              <a:rPr lang="en" sz="1800">
                <a:latin typeface="Rajdhani Medium"/>
                <a:ea typeface="Rajdhani Medium"/>
                <a:cs typeface="Rajdhani Medium"/>
                <a:sym typeface="Rajdhani Medium"/>
              </a:rPr>
              <a:t> Anchorage Alaska in July.  She is standing at the SUN in the photo above, which is the start of the Anchorage planet walk.</a:t>
            </a:r>
            <a:endParaRPr sz="1800">
              <a:latin typeface="Rajdhani Medium"/>
              <a:ea typeface="Rajdhani Medium"/>
              <a:cs typeface="Rajdhani Medium"/>
              <a:sym typeface="Rajdhani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pic>
        <p:nvPicPr>
          <p:cNvPr id="2195" name="Google Shape;2195;p203"/>
          <p:cNvPicPr preferRelativeResize="0"/>
          <p:nvPr/>
        </p:nvPicPr>
        <p:blipFill rotWithShape="1">
          <a:blip r:embed="rId3">
            <a:alphaModFix/>
          </a:blip>
          <a:srcRect b="0" l="19219" r="8415" t="0"/>
          <a:stretch/>
        </p:blipFill>
        <p:spPr>
          <a:xfrm>
            <a:off x="203225" y="0"/>
            <a:ext cx="6616863" cy="5143501"/>
          </a:xfrm>
          <a:prstGeom prst="rect">
            <a:avLst/>
          </a:prstGeom>
          <a:noFill/>
          <a:ln>
            <a:noFill/>
          </a:ln>
        </p:spPr>
      </p:pic>
      <p:sp>
        <p:nvSpPr>
          <p:cNvPr id="2196" name="Google Shape;2196;p203"/>
          <p:cNvSpPr txBox="1"/>
          <p:nvPr/>
        </p:nvSpPr>
        <p:spPr>
          <a:xfrm>
            <a:off x="7085550" y="188325"/>
            <a:ext cx="18714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Rajdhani Medium"/>
                <a:ea typeface="Rajdhani Medium"/>
                <a:cs typeface="Rajdhani Medium"/>
                <a:sym typeface="Rajdhani Medium"/>
              </a:rPr>
              <a:t>If you start at the sun and walk at a comfortable pace, every step would take you one light second.  If you travel by bike or car it would represent warp speed.</a:t>
            </a:r>
            <a:endParaRPr sz="2200">
              <a:latin typeface="Rajdhani Medium"/>
              <a:ea typeface="Rajdhani Medium"/>
              <a:cs typeface="Rajdhani Medium"/>
              <a:sym typeface="Rajdhani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pic>
        <p:nvPicPr>
          <p:cNvPr id="2201" name="Google Shape;2201;p204"/>
          <p:cNvPicPr preferRelativeResize="0"/>
          <p:nvPr/>
        </p:nvPicPr>
        <p:blipFill rotWithShape="1">
          <a:blip r:embed="rId3">
            <a:alphaModFix/>
          </a:blip>
          <a:srcRect b="1120" l="0" r="0" t="18815"/>
          <a:stretch/>
        </p:blipFill>
        <p:spPr>
          <a:xfrm>
            <a:off x="3259888" y="996775"/>
            <a:ext cx="2721776" cy="3874074"/>
          </a:xfrm>
          <a:prstGeom prst="rect">
            <a:avLst/>
          </a:prstGeom>
          <a:noFill/>
          <a:ln>
            <a:noFill/>
          </a:ln>
        </p:spPr>
      </p:pic>
      <p:pic>
        <p:nvPicPr>
          <p:cNvPr id="2202" name="Google Shape;2202;p204"/>
          <p:cNvPicPr preferRelativeResize="0"/>
          <p:nvPr/>
        </p:nvPicPr>
        <p:blipFill rotWithShape="1">
          <a:blip r:embed="rId4">
            <a:alphaModFix/>
          </a:blip>
          <a:srcRect b="5206" l="0" r="0" t="23083"/>
          <a:stretch/>
        </p:blipFill>
        <p:spPr>
          <a:xfrm>
            <a:off x="207250" y="1457500"/>
            <a:ext cx="2721776" cy="3469752"/>
          </a:xfrm>
          <a:prstGeom prst="rect">
            <a:avLst/>
          </a:prstGeom>
          <a:noFill/>
          <a:ln>
            <a:noFill/>
          </a:ln>
        </p:spPr>
      </p:pic>
      <p:pic>
        <p:nvPicPr>
          <p:cNvPr id="2203" name="Google Shape;2203;p204"/>
          <p:cNvPicPr preferRelativeResize="0"/>
          <p:nvPr/>
        </p:nvPicPr>
        <p:blipFill rotWithShape="1">
          <a:blip r:embed="rId5">
            <a:alphaModFix/>
          </a:blip>
          <a:srcRect b="43294" l="0" r="0" t="0"/>
          <a:stretch/>
        </p:blipFill>
        <p:spPr>
          <a:xfrm>
            <a:off x="6312550" y="95975"/>
            <a:ext cx="2721776" cy="2743752"/>
          </a:xfrm>
          <a:prstGeom prst="rect">
            <a:avLst/>
          </a:prstGeom>
          <a:noFill/>
          <a:ln>
            <a:noFill/>
          </a:ln>
        </p:spPr>
      </p:pic>
      <p:sp>
        <p:nvSpPr>
          <p:cNvPr id="2204" name="Google Shape;2204;p204"/>
          <p:cNvSpPr txBox="1"/>
          <p:nvPr/>
        </p:nvSpPr>
        <p:spPr>
          <a:xfrm>
            <a:off x="200100" y="129475"/>
            <a:ext cx="578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jdhani Medium"/>
              <a:ea typeface="Rajdhani Medium"/>
              <a:cs typeface="Rajdhani Medium"/>
              <a:sym typeface="Rajdhani Medium"/>
            </a:endParaRPr>
          </a:p>
        </p:txBody>
      </p:sp>
      <p:sp>
        <p:nvSpPr>
          <p:cNvPr id="2205" name="Google Shape;2205;p204"/>
          <p:cNvSpPr txBox="1"/>
          <p:nvPr/>
        </p:nvSpPr>
        <p:spPr>
          <a:xfrm>
            <a:off x="6073325" y="4238400"/>
            <a:ext cx="2961000" cy="738900"/>
          </a:xfrm>
          <a:prstGeom prst="rect">
            <a:avLst/>
          </a:prstGeom>
          <a:solidFill>
            <a:srgbClr val="E6B8A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herry Cream Soda"/>
                <a:ea typeface="Cherry Cream Soda"/>
                <a:cs typeface="Cherry Cream Soda"/>
                <a:sym typeface="Cherry Cream Soda"/>
              </a:rPr>
              <a:t>It would take 5.5 hours to reach Pluto.</a:t>
            </a:r>
            <a:endParaRPr sz="1800">
              <a:latin typeface="Cherry Cream Soda"/>
              <a:ea typeface="Cherry Cream Soda"/>
              <a:cs typeface="Cherry Cream Soda"/>
              <a:sym typeface="Cherry Cream Soda"/>
            </a:endParaRPr>
          </a:p>
        </p:txBody>
      </p:sp>
      <p:sp>
        <p:nvSpPr>
          <p:cNvPr id="2206" name="Google Shape;2206;p204"/>
          <p:cNvSpPr txBox="1"/>
          <p:nvPr/>
        </p:nvSpPr>
        <p:spPr>
          <a:xfrm>
            <a:off x="200100" y="285613"/>
            <a:ext cx="2495100" cy="1015800"/>
          </a:xfrm>
          <a:prstGeom prst="rect">
            <a:avLst/>
          </a:prstGeom>
          <a:solidFill>
            <a:srgbClr val="EAD1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herry Cream Soda"/>
                <a:ea typeface="Cherry Cream Soda"/>
                <a:cs typeface="Cherry Cream Soda"/>
                <a:sym typeface="Cherry Cream Soda"/>
              </a:rPr>
              <a:t>It took 3 minutes to walk here from the sun.</a:t>
            </a:r>
            <a:endParaRPr sz="1800">
              <a:latin typeface="Cherry Cream Soda"/>
              <a:ea typeface="Cherry Cream Soda"/>
              <a:cs typeface="Cherry Cream Soda"/>
              <a:sym typeface="Cherry Cream Soda"/>
            </a:endParaRPr>
          </a:p>
        </p:txBody>
      </p:sp>
      <p:sp>
        <p:nvSpPr>
          <p:cNvPr id="2207" name="Google Shape;2207;p204"/>
          <p:cNvSpPr txBox="1"/>
          <p:nvPr/>
        </p:nvSpPr>
        <p:spPr>
          <a:xfrm>
            <a:off x="3256325" y="27750"/>
            <a:ext cx="2817000" cy="10158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herry Cream Soda"/>
                <a:ea typeface="Cherry Cream Soda"/>
                <a:cs typeface="Cherry Cream Soda"/>
                <a:sym typeface="Cherry Cream Soda"/>
              </a:rPr>
              <a:t>It took 6 minutes to walk here from the sun.</a:t>
            </a:r>
            <a:endParaRPr sz="1800">
              <a:latin typeface="Cherry Cream Soda"/>
              <a:ea typeface="Cherry Cream Soda"/>
              <a:cs typeface="Cherry Cream Soda"/>
              <a:sym typeface="Cherry Cream Soda"/>
            </a:endParaRPr>
          </a:p>
        </p:txBody>
      </p:sp>
      <p:sp>
        <p:nvSpPr>
          <p:cNvPr id="2208" name="Google Shape;2208;p204"/>
          <p:cNvSpPr txBox="1"/>
          <p:nvPr/>
        </p:nvSpPr>
        <p:spPr>
          <a:xfrm>
            <a:off x="6425875" y="2839713"/>
            <a:ext cx="2495100" cy="10158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herry Cream Soda"/>
                <a:ea typeface="Cherry Cream Soda"/>
                <a:cs typeface="Cherry Cream Soda"/>
                <a:sym typeface="Cherry Cream Soda"/>
              </a:rPr>
              <a:t>It took 8 minutes to walk here from the sun.</a:t>
            </a:r>
            <a:endParaRPr sz="1800">
              <a:latin typeface="Cherry Cream Soda"/>
              <a:ea typeface="Cherry Cream Soda"/>
              <a:cs typeface="Cherry Cream Soda"/>
              <a:sym typeface="Cherry Cream Sod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05"/>
          <p:cNvSpPr txBox="1"/>
          <p:nvPr>
            <p:ph type="title"/>
          </p:nvPr>
        </p:nvSpPr>
        <p:spPr>
          <a:xfrm>
            <a:off x="3951675" y="535650"/>
            <a:ext cx="3114900" cy="11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t>Solar system scale investigation</a:t>
            </a:r>
            <a:endParaRPr sz="3200"/>
          </a:p>
          <a:p>
            <a:pPr indent="0" lvl="0" marL="0" rtl="0" algn="ctr">
              <a:spcBef>
                <a:spcPts val="0"/>
              </a:spcBef>
              <a:spcAft>
                <a:spcPts val="0"/>
              </a:spcAft>
              <a:buNone/>
            </a:pPr>
            <a:r>
              <a:t/>
            </a:r>
            <a:endParaRPr sz="2400">
              <a:latin typeface="Rajdhani Medium"/>
              <a:ea typeface="Rajdhani Medium"/>
              <a:cs typeface="Rajdhani Medium"/>
              <a:sym typeface="Rajdhani Medium"/>
            </a:endParaRPr>
          </a:p>
        </p:txBody>
      </p:sp>
      <p:sp>
        <p:nvSpPr>
          <p:cNvPr id="2214" name="Google Shape;2214;p205"/>
          <p:cNvSpPr txBox="1"/>
          <p:nvPr>
            <p:ph idx="1" type="subTitle"/>
          </p:nvPr>
        </p:nvSpPr>
        <p:spPr>
          <a:xfrm>
            <a:off x="3687350" y="1805775"/>
            <a:ext cx="4262700" cy="30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ntata One"/>
                <a:ea typeface="Cantata One"/>
                <a:cs typeface="Cantata One"/>
                <a:sym typeface="Cantata One"/>
              </a:rPr>
              <a:t>Choose </a:t>
            </a:r>
            <a:r>
              <a:rPr lang="en">
                <a:solidFill>
                  <a:srgbClr val="FFFF00"/>
                </a:solidFill>
                <a:latin typeface="Cantata One"/>
                <a:ea typeface="Cantata One"/>
                <a:cs typeface="Cantata One"/>
                <a:sym typeface="Cantata One"/>
              </a:rPr>
              <a:t>1 inner planet</a:t>
            </a:r>
            <a:endParaRPr>
              <a:solidFill>
                <a:srgbClr val="FFFF00"/>
              </a:solidFill>
              <a:latin typeface="Cantata One"/>
              <a:ea typeface="Cantata One"/>
              <a:cs typeface="Cantata One"/>
              <a:sym typeface="Cantata One"/>
            </a:endParaRPr>
          </a:p>
          <a:p>
            <a:pPr indent="0" lvl="0" marL="0" rtl="0" algn="ctr">
              <a:spcBef>
                <a:spcPts val="0"/>
              </a:spcBef>
              <a:spcAft>
                <a:spcPts val="0"/>
              </a:spcAft>
              <a:buNone/>
            </a:pPr>
            <a:r>
              <a:rPr lang="en">
                <a:latin typeface="Cantata One"/>
                <a:ea typeface="Cantata One"/>
                <a:cs typeface="Cantata One"/>
                <a:sym typeface="Cantata One"/>
              </a:rPr>
              <a:t>Choose </a:t>
            </a:r>
            <a:r>
              <a:rPr lang="en">
                <a:solidFill>
                  <a:srgbClr val="FF9900"/>
                </a:solidFill>
                <a:latin typeface="Cantata One"/>
                <a:ea typeface="Cantata One"/>
                <a:cs typeface="Cantata One"/>
                <a:sym typeface="Cantata One"/>
              </a:rPr>
              <a:t>1 outer planet</a:t>
            </a:r>
            <a:endParaRPr>
              <a:solidFill>
                <a:srgbClr val="FF9900"/>
              </a:solidFill>
              <a:latin typeface="Cantata One"/>
              <a:ea typeface="Cantata One"/>
              <a:cs typeface="Cantata One"/>
              <a:sym typeface="Cantata One"/>
            </a:endParaRPr>
          </a:p>
          <a:p>
            <a:pPr indent="0" lvl="0" marL="0" rtl="0" algn="ctr">
              <a:spcBef>
                <a:spcPts val="0"/>
              </a:spcBef>
              <a:spcAft>
                <a:spcPts val="0"/>
              </a:spcAft>
              <a:buNone/>
            </a:pPr>
            <a:r>
              <a:t/>
            </a:r>
            <a:endParaRPr>
              <a:latin typeface="Cantata One"/>
              <a:ea typeface="Cantata One"/>
              <a:cs typeface="Cantata One"/>
              <a:sym typeface="Cantata One"/>
            </a:endParaRPr>
          </a:p>
          <a:p>
            <a:pPr indent="0" lvl="0" marL="0" rtl="0" algn="ctr">
              <a:spcBef>
                <a:spcPts val="0"/>
              </a:spcBef>
              <a:spcAft>
                <a:spcPts val="0"/>
              </a:spcAft>
              <a:buNone/>
            </a:pPr>
            <a:r>
              <a:rPr lang="en">
                <a:latin typeface="Cantata One"/>
                <a:ea typeface="Cantata One"/>
                <a:cs typeface="Cantata One"/>
                <a:sym typeface="Cantata One"/>
              </a:rPr>
              <a:t>Research &amp; fill in the table for the project</a:t>
            </a:r>
            <a:endParaRPr>
              <a:latin typeface="Cantata One"/>
              <a:ea typeface="Cantata One"/>
              <a:cs typeface="Cantata One"/>
              <a:sym typeface="Cantata One"/>
            </a:endParaRPr>
          </a:p>
          <a:p>
            <a:pPr indent="0" lvl="0" marL="0" rtl="0" algn="ctr">
              <a:spcBef>
                <a:spcPts val="0"/>
              </a:spcBef>
              <a:spcAft>
                <a:spcPts val="0"/>
              </a:spcAft>
              <a:buNone/>
            </a:pPr>
            <a:r>
              <a:t/>
            </a:r>
            <a:endParaRPr>
              <a:latin typeface="Cantata One"/>
              <a:ea typeface="Cantata One"/>
              <a:cs typeface="Cantata One"/>
              <a:sym typeface="Cantata One"/>
            </a:endParaRPr>
          </a:p>
          <a:p>
            <a:pPr indent="0" lvl="0" marL="0" rtl="0" algn="ctr">
              <a:spcBef>
                <a:spcPts val="0"/>
              </a:spcBef>
              <a:spcAft>
                <a:spcPts val="0"/>
              </a:spcAft>
              <a:buNone/>
            </a:pPr>
            <a:r>
              <a:rPr lang="en">
                <a:latin typeface="Cantata One"/>
                <a:ea typeface="Cantata One"/>
                <a:cs typeface="Cantata One"/>
                <a:sym typeface="Cantata One"/>
              </a:rPr>
              <a:t>Project is posted on Google classroom</a:t>
            </a:r>
            <a:endParaRPr>
              <a:latin typeface="Cantata One"/>
              <a:ea typeface="Cantata One"/>
              <a:cs typeface="Cantata One"/>
              <a:sym typeface="Cantata One"/>
            </a:endParaRPr>
          </a:p>
        </p:txBody>
      </p:sp>
      <p:pic>
        <p:nvPicPr>
          <p:cNvPr descr="❤️ Please subscribe https://www.youtube.com/channel/UCjmqY7C-L9yW4IMKiRz4wTQ?sub_confirmation=1 🌍 10 minute classroom timer with the solar system and relaxing study music.&#10;🪐The order of the planets in the solar system, starting nearest the sun and working outward is the following: Mercury, Venus, Earth, Mars, Jupiter, Saturn, Uranus, Neptune and then the possible Planet Nine. If you insist on including Pluto, it would come after Neptune on the list.  &#10;&#10;This is the perfect ten minute countdown video timer for kids, classroom, school, homeschool, youth groups, screensaver, children, parents etc.&#10;&#10;🌍Let's be friends ↴&#10;&#10;Pinterest    https://www.pinterest.com/countdownvideos&#10;&#10;Reddit       https://www.reddit.com/r/countdownvideos/&#10;&#10;Keen          https://staykeen.com/keen/YDgNNn88vSx6zfK39w1m&#10;&#10;Instagram  https://www.instagram.com/countdownvideos/&#10;&#10;Twitter       https://twitter.com/countdownvideo&#10;&#10;TikTok       https://www.tiktok.com/@countdownvideos.com&#10;&#10;10 min. Classroom Countdown Video: http://countdownvideos.com&#10;Solar/ Planets Animation:  Pixaby&#10;Relaxing Solar Study Music : YouTube Audio Library - Venkatesananda - Jesse Gallagher&#10;&#10;&#10;🪐10 Minute Solar Classroom Timer Timestamp&#10;0:00​ - start&#10;1:00​ - 9 Minute Solar Timer &#10;2:00​ - 8 Minutes  Solar Timer &#10;3:00​ - 7 Minutes  Solar Timer  &#10;4:00​ - 6 Minutes  Solar Timer &#10;5:00​ - 5 Minutes  Solar Timer &#10;6:00​ - 4 Minutes  Solar Timer &#10;7:00​ - 3 Minutes  Solar Timer &#10;8:00​ - 2 Minutes  Solar Timer &#10;9:00​ - 1 Minutes  Solar Timer &#10;10:00​ - End solar classroom Timer&#10;&#10;Our other 10 minute countdown video timers https://www.youtube.com/watch?v=DP06anlQ63k&amp;list=PLzWcM3cYPRNzofZS8t1Uw8CrnbbHIwKNT&#10;&#10;Other video countdown timer channels on Youtube:&#10;mr timer, timer topia, BCG Timers, McZerrill, mandy mathy, Bledsoe Teacher Tools &amp; Countdown Timers, Tick Tock Countdown Timer, ClassMorning, SET TIMER TO, TimerChannelOfficial, Adam Eschborn, ONLY ONLINE TIMERS, Dream Machine, The Timer Pitt, Simply Timers, PandrewPanz, PLEXKITS, Pomodoro Music Timer, timers and more&#10;&#10;#countdownvideos #10minuteclassroomtimer #classroomtools" id="2215" name="Google Shape;2215;p205" title="10 Minute Solar Classroom Timer🪐 Relaxing Study Music 🌍">
            <a:hlinkClick r:id="rId3"/>
          </p:cNvPr>
          <p:cNvPicPr preferRelativeResize="0"/>
          <p:nvPr/>
        </p:nvPicPr>
        <p:blipFill>
          <a:blip r:embed="rId4">
            <a:alphaModFix/>
          </a:blip>
          <a:stretch>
            <a:fillRect/>
          </a:stretch>
        </p:blipFill>
        <p:spPr>
          <a:xfrm>
            <a:off x="218625" y="144400"/>
            <a:ext cx="1408200" cy="1056150"/>
          </a:xfrm>
          <a:prstGeom prst="rect">
            <a:avLst/>
          </a:prstGeom>
          <a:noFill/>
          <a:ln>
            <a:noFill/>
          </a:ln>
        </p:spPr>
      </p:pic>
      <p:pic>
        <p:nvPicPr>
          <p:cNvPr descr="3 Minute TIMER With Astronauts in space,  music, with video game over sounds at the end, good for Parents, Kids and Teachers&#10;&#10;#3minutetimer #space #happymusic" id="2216" name="Google Shape;2216;p205" title="3 minute ASTRONAUTS in Space TIMER, With Music🌎🚀🧑🏼‍🚀">
            <a:hlinkClick r:id="rId5"/>
          </p:cNvPr>
          <p:cNvPicPr preferRelativeResize="0"/>
          <p:nvPr/>
        </p:nvPicPr>
        <p:blipFill>
          <a:blip r:embed="rId6">
            <a:alphaModFix/>
          </a:blip>
          <a:stretch>
            <a:fillRect/>
          </a:stretch>
        </p:blipFill>
        <p:spPr>
          <a:xfrm>
            <a:off x="218625" y="4131276"/>
            <a:ext cx="1061875" cy="796400"/>
          </a:xfrm>
          <a:prstGeom prst="rect">
            <a:avLst/>
          </a:prstGeom>
          <a:noFill/>
          <a:ln>
            <a:noFill/>
          </a:ln>
        </p:spPr>
      </p:pic>
      <p:sp>
        <p:nvSpPr>
          <p:cNvPr id="2217" name="Google Shape;2217;p205"/>
          <p:cNvSpPr txBox="1"/>
          <p:nvPr/>
        </p:nvSpPr>
        <p:spPr>
          <a:xfrm>
            <a:off x="7360100" y="144400"/>
            <a:ext cx="173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9100"/>
                </a:solidFill>
                <a:latin typeface="Rajdhani Medium"/>
                <a:ea typeface="Rajdhani Medium"/>
                <a:cs typeface="Rajdhani Medium"/>
                <a:sym typeface="Rajdhani Medium"/>
              </a:rPr>
              <a:t>Day 34</a:t>
            </a:r>
            <a:endParaRPr sz="2400">
              <a:solidFill>
                <a:srgbClr val="FF9100"/>
              </a:solidFill>
              <a:latin typeface="Rajdhani Medium"/>
              <a:ea typeface="Rajdhani Medium"/>
              <a:cs typeface="Rajdhani Medium"/>
              <a:sym typeface="Rajdhani Medium"/>
            </a:endParaRPr>
          </a:p>
        </p:txBody>
      </p:sp>
      <p:sp>
        <p:nvSpPr>
          <p:cNvPr id="2218" name="Google Shape;2218;p205"/>
          <p:cNvSpPr txBox="1"/>
          <p:nvPr/>
        </p:nvSpPr>
        <p:spPr>
          <a:xfrm>
            <a:off x="317800" y="2695325"/>
            <a:ext cx="753300" cy="538800"/>
          </a:xfrm>
          <a:prstGeom prst="rect">
            <a:avLst/>
          </a:prstGeom>
          <a:solidFill>
            <a:srgbClr val="F1C23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latin typeface="Rajdhani Medium"/>
                <a:ea typeface="Rajdhani Medium"/>
                <a:cs typeface="Rajdhani Medium"/>
                <a:sym typeface="Rajdhani Medium"/>
                <a:hlinkClick r:id="rId7"/>
              </a:rPr>
              <a:t>Sun</a:t>
            </a:r>
            <a:endParaRPr sz="2300">
              <a:latin typeface="Rajdhani Medium"/>
              <a:ea typeface="Rajdhani Medium"/>
              <a:cs typeface="Rajdhani Medium"/>
              <a:sym typeface="Rajdhani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1000"/>
                                        <p:tgtEl>
                                          <p:spTgt spid="2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06"/>
          <p:cNvSpPr txBox="1"/>
          <p:nvPr>
            <p:ph type="title"/>
          </p:nvPr>
        </p:nvSpPr>
        <p:spPr>
          <a:xfrm>
            <a:off x="233625" y="124625"/>
            <a:ext cx="2191800" cy="278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Orbitron"/>
                <a:ea typeface="Orbitron"/>
                <a:cs typeface="Orbitron"/>
                <a:sym typeface="Orbitron"/>
                <a:hlinkClick r:id="rId3"/>
              </a:rPr>
              <a:t>Video</a:t>
            </a:r>
            <a:r>
              <a:rPr lang="en">
                <a:latin typeface="Orbitron"/>
                <a:ea typeface="Orbitron"/>
                <a:cs typeface="Orbitron"/>
                <a:sym typeface="Orbitron"/>
              </a:rPr>
              <a:t> intro</a:t>
            </a:r>
            <a:endParaRPr>
              <a:latin typeface="Orbitron"/>
              <a:ea typeface="Orbitron"/>
              <a:cs typeface="Orbitron"/>
              <a:sym typeface="Orbitron"/>
            </a:endParaRPr>
          </a:p>
          <a:p>
            <a:pPr indent="0" lvl="0" marL="0" rtl="0" algn="ctr">
              <a:spcBef>
                <a:spcPts val="0"/>
              </a:spcBef>
              <a:spcAft>
                <a:spcPts val="0"/>
              </a:spcAft>
              <a:buNone/>
            </a:pPr>
            <a:r>
              <a:rPr lang="en" sz="1800"/>
              <a:t>Why can’t we put the diameter and distance on the same model?</a:t>
            </a:r>
            <a:endParaRPr sz="1800"/>
          </a:p>
        </p:txBody>
      </p:sp>
      <p:sp>
        <p:nvSpPr>
          <p:cNvPr id="2224" name="Google Shape;2224;p206"/>
          <p:cNvSpPr txBox="1"/>
          <p:nvPr>
            <p:ph idx="2" type="title"/>
          </p:nvPr>
        </p:nvSpPr>
        <p:spPr>
          <a:xfrm>
            <a:off x="2829650" y="1144800"/>
            <a:ext cx="2473800" cy="28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Diameter scale drawing</a:t>
            </a:r>
            <a:endParaRPr/>
          </a:p>
          <a:p>
            <a:pPr indent="0" lvl="0" marL="0" rtl="0" algn="ctr">
              <a:spcBef>
                <a:spcPts val="0"/>
              </a:spcBef>
              <a:spcAft>
                <a:spcPts val="0"/>
              </a:spcAft>
              <a:buNone/>
            </a:pPr>
            <a:r>
              <a:rPr lang="en" sz="3000"/>
              <a:t>(15 min)</a:t>
            </a:r>
            <a:endParaRPr sz="3000"/>
          </a:p>
        </p:txBody>
      </p:sp>
      <p:sp>
        <p:nvSpPr>
          <p:cNvPr id="2225" name="Google Shape;2225;p206"/>
          <p:cNvSpPr txBox="1"/>
          <p:nvPr>
            <p:ph idx="4" type="title"/>
          </p:nvPr>
        </p:nvSpPr>
        <p:spPr>
          <a:xfrm>
            <a:off x="6343175" y="1925252"/>
            <a:ext cx="2473800" cy="268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Distance scale drawing</a:t>
            </a:r>
            <a:endParaRPr/>
          </a:p>
          <a:p>
            <a:pPr indent="0" lvl="0" marL="0" rtl="0" algn="ctr">
              <a:spcBef>
                <a:spcPts val="0"/>
              </a:spcBef>
              <a:spcAft>
                <a:spcPts val="0"/>
              </a:spcAft>
              <a:buClr>
                <a:schemeClr val="dk1"/>
              </a:buClr>
              <a:buSzPts val="1100"/>
              <a:buFont typeface="Arial"/>
              <a:buNone/>
            </a:pPr>
            <a:r>
              <a:rPr lang="en" sz="3000"/>
              <a:t>(15 min)</a:t>
            </a:r>
            <a:endParaRPr/>
          </a:p>
        </p:txBody>
      </p:sp>
      <p:sp>
        <p:nvSpPr>
          <p:cNvPr id="2226" name="Google Shape;2226;p206"/>
          <p:cNvSpPr txBox="1"/>
          <p:nvPr/>
        </p:nvSpPr>
        <p:spPr>
          <a:xfrm>
            <a:off x="5367125" y="2718900"/>
            <a:ext cx="125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00"/>
                </a:solidFill>
                <a:latin typeface="Rajdhani Medium"/>
                <a:ea typeface="Rajdhani Medium"/>
                <a:cs typeface="Rajdhani Medium"/>
                <a:sym typeface="Rajdhani Medium"/>
              </a:rPr>
              <a:t>5 min break</a:t>
            </a:r>
            <a:endParaRPr sz="2500">
              <a:solidFill>
                <a:srgbClr val="FFFF00"/>
              </a:solidFill>
              <a:latin typeface="Rajdhani Medium"/>
              <a:ea typeface="Rajdhani Medium"/>
              <a:cs typeface="Rajdhani Medium"/>
              <a:sym typeface="Rajdhani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207"/>
          <p:cNvSpPr txBox="1"/>
          <p:nvPr>
            <p:ph idx="4294967295" type="subTitle"/>
          </p:nvPr>
        </p:nvSpPr>
        <p:spPr>
          <a:xfrm>
            <a:off x="5589802" y="2375625"/>
            <a:ext cx="19425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Comparing distance</a:t>
            </a:r>
            <a:endParaRPr/>
          </a:p>
        </p:txBody>
      </p:sp>
      <p:sp>
        <p:nvSpPr>
          <p:cNvPr id="2232" name="Google Shape;2232;p207"/>
          <p:cNvSpPr txBox="1"/>
          <p:nvPr>
            <p:ph idx="4294967295" type="subTitle"/>
          </p:nvPr>
        </p:nvSpPr>
        <p:spPr>
          <a:xfrm>
            <a:off x="205127" y="1126475"/>
            <a:ext cx="19425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Comparing diameter</a:t>
            </a:r>
            <a:endParaRPr/>
          </a:p>
        </p:txBody>
      </p:sp>
      <p:sp>
        <p:nvSpPr>
          <p:cNvPr id="2233" name="Google Shape;2233;p207"/>
          <p:cNvSpPr txBox="1"/>
          <p:nvPr>
            <p:ph idx="1" type="body"/>
          </p:nvPr>
        </p:nvSpPr>
        <p:spPr>
          <a:xfrm>
            <a:off x="205125" y="926950"/>
            <a:ext cx="4875300" cy="414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Take your largest diameter value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Divide it by 20 (because the largest circle you can make on a standard size paper is approximately 22 cm and you want things to fit on the page)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This will give you a number that will work as your scale (round it up to the closest whole number)</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Put your scale on the page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Now divide both of your diameter numbers by the scale number to find out how big the circle will be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Draw the circles and label them with the name of the celestial body, the actual diameter and the size of the circle you drew</a:t>
            </a:r>
            <a:endParaRPr sz="1500">
              <a:latin typeface="Ultra"/>
              <a:ea typeface="Ultra"/>
              <a:cs typeface="Ultra"/>
              <a:sym typeface="Ultra"/>
            </a:endParaRPr>
          </a:p>
        </p:txBody>
      </p:sp>
      <p:sp>
        <p:nvSpPr>
          <p:cNvPr id="2234" name="Google Shape;2234;p207"/>
          <p:cNvSpPr txBox="1"/>
          <p:nvPr>
            <p:ph type="title"/>
          </p:nvPr>
        </p:nvSpPr>
        <p:spPr>
          <a:xfrm>
            <a:off x="49275" y="249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a scale drawing so everything fits on the page</a:t>
            </a:r>
            <a:endParaRPr/>
          </a:p>
        </p:txBody>
      </p:sp>
      <p:sp>
        <p:nvSpPr>
          <p:cNvPr id="2235" name="Google Shape;2235;p207"/>
          <p:cNvSpPr txBox="1"/>
          <p:nvPr/>
        </p:nvSpPr>
        <p:spPr>
          <a:xfrm>
            <a:off x="5542375" y="965725"/>
            <a:ext cx="3222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Example:   Earth and the Sun</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Diameter of the sun = 1392000 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Diameter of the Earth = 13000 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1392000 / 20 = 69600</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1 cm= 70000 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Sun diameter to put on the page =19.9 cm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Earth diameter to put on the page = 0.2 cm</a:t>
            </a:r>
            <a:endParaRPr>
              <a:solidFill>
                <a:srgbClr val="EFEFEF"/>
              </a:solidFill>
              <a:latin typeface="Cherry Cream Soda"/>
              <a:ea typeface="Cherry Cream Soda"/>
              <a:cs typeface="Cherry Cream Soda"/>
              <a:sym typeface="Cherry Cream Sod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81"/>
          <p:cNvSpPr txBox="1"/>
          <p:nvPr>
            <p:ph type="ctrTitle"/>
          </p:nvPr>
        </p:nvSpPr>
        <p:spPr>
          <a:xfrm>
            <a:off x="4332125" y="144875"/>
            <a:ext cx="4343400" cy="25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objects are in our solar system?</a:t>
            </a:r>
            <a:endParaRPr/>
          </a:p>
        </p:txBody>
      </p:sp>
      <p:sp>
        <p:nvSpPr>
          <p:cNvPr id="1793" name="Google Shape;1793;p181"/>
          <p:cNvSpPr txBox="1"/>
          <p:nvPr>
            <p:ph idx="1" type="subTitle"/>
          </p:nvPr>
        </p:nvSpPr>
        <p:spPr>
          <a:xfrm>
            <a:off x="5313850" y="3243050"/>
            <a:ext cx="2760300" cy="160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many can you list?</a:t>
            </a:r>
            <a:endParaRPr/>
          </a:p>
          <a:p>
            <a:pPr indent="0" lvl="0" marL="0" rtl="0" algn="r">
              <a:spcBef>
                <a:spcPts val="0"/>
              </a:spcBef>
              <a:spcAft>
                <a:spcPts val="0"/>
              </a:spcAft>
              <a:buNone/>
            </a:pPr>
            <a:r>
              <a:rPr lang="en"/>
              <a:t> Turn and share with a neighbor</a:t>
            </a:r>
            <a:endParaRPr/>
          </a:p>
        </p:txBody>
      </p:sp>
      <p:pic>
        <p:nvPicPr>
          <p:cNvPr descr="This 2 minute countdown video features footage from NASA's Solar System Exploration Website.  &#10;&#10;Video source:&#10;https://solarsystem.nasa.gov&#10;&#10;Music credit: &#10;The New Order by Aaron Kenny&#10;&#10;#CountdownTimer #EarthDay #ScienceTimer" id="1794" name="Google Shape;1794;p181" title="🌎🌍🌏 Earth from Space - 2 Minute Countdown">
            <a:hlinkClick r:id="rId3"/>
          </p:cNvPr>
          <p:cNvPicPr preferRelativeResize="0"/>
          <p:nvPr/>
        </p:nvPicPr>
        <p:blipFill>
          <a:blip r:embed="rId4">
            <a:alphaModFix/>
          </a:blip>
          <a:stretch>
            <a:fillRect/>
          </a:stretch>
        </p:blipFill>
        <p:spPr>
          <a:xfrm>
            <a:off x="3417875" y="3333963"/>
            <a:ext cx="1895975" cy="142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208"/>
          <p:cNvSpPr txBox="1"/>
          <p:nvPr>
            <p:ph idx="2" type="title"/>
          </p:nvPr>
        </p:nvSpPr>
        <p:spPr>
          <a:xfrm>
            <a:off x="451675" y="612028"/>
            <a:ext cx="2473800" cy="23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Diameter scale drawing</a:t>
            </a:r>
            <a:endParaRPr/>
          </a:p>
        </p:txBody>
      </p:sp>
      <p:sp>
        <p:nvSpPr>
          <p:cNvPr id="2241" name="Google Shape;2241;p208"/>
          <p:cNvSpPr txBox="1"/>
          <p:nvPr>
            <p:ph idx="4" type="title"/>
          </p:nvPr>
        </p:nvSpPr>
        <p:spPr>
          <a:xfrm>
            <a:off x="6096025" y="2271623"/>
            <a:ext cx="2473800" cy="184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Find your scale</a:t>
            </a:r>
            <a:endParaRPr/>
          </a:p>
        </p:txBody>
      </p:sp>
      <p:pic>
        <p:nvPicPr>
          <p:cNvPr descr="❤️ Please subscribe https://www.youtube.com/channel/UCjmqY7C-L9yW4IMKiRz4wTQ?sub_confirmation=1 🌍 10 minute classroom timer with the solar system and relaxing study music.&#10;🪐The order of the planets in the solar system, starting nearest the sun and working outward is the following: Mercury, Venus, Earth, Mars, Jupiter, Saturn, Uranus, Neptune and then the possible Planet Nine. If you insist on including Pluto, it would come after Neptune on the list.  &#10;&#10;This is the perfect ten minute countdown video timer for kids, classroom, school, homeschool, youth groups, screensaver, children, parents etc.&#10;&#10;🌍Let's be friends ↴&#10;&#10;Pinterest    https://www.pinterest.com/countdownvideos&#10;&#10;Reddit       https://www.reddit.com/r/countdownvideos/&#10;&#10;Keen          https://staykeen.com/keen/YDgNNn88vSx6zfK39w1m&#10;&#10;Instagram  https://www.instagram.com/countdownvideos/&#10;&#10;Twitter       https://twitter.com/countdownvideo&#10;&#10;TikTok       https://www.tiktok.com/@countdownvideos.com&#10;&#10;10 min. Classroom Countdown Video: http://countdownvideos.com&#10;Solar/ Planets Animation:  Pixaby&#10;Relaxing Solar Study Music : YouTube Audio Library - Venkatesananda - Jesse Gallagher&#10;&#10;&#10;🪐10 Minute Solar Classroom Timer Timestamp&#10;0:00​ - start&#10;1:00​ - 9 Minute Solar Timer &#10;2:00​ - 8 Minutes  Solar Timer &#10;3:00​ - 7 Minutes  Solar Timer  &#10;4:00​ - 6 Minutes  Solar Timer &#10;5:00​ - 5 Minutes  Solar Timer &#10;6:00​ - 4 Minutes  Solar Timer &#10;7:00​ - 3 Minutes  Solar Timer &#10;8:00​ - 2 Minutes  Solar Timer &#10;9:00​ - 1 Minutes  Solar Timer &#10;10:00​ - End solar classroom Timer&#10;&#10;Our other 10 minute countdown video timers https://www.youtube.com/watch?v=DP06anlQ63k&amp;list=PLzWcM3cYPRNzofZS8t1Uw8CrnbbHIwKNT&#10;&#10;Other video countdown timer channels on Youtube:&#10;mr timer, timer topia, BCG Timers, McZerrill, mandy mathy, Bledsoe Teacher Tools &amp; Countdown Timers, Tick Tock Countdown Timer, ClassMorning, SET TIMER TO, TimerChannelOfficial, Adam Eschborn, ONLY ONLINE TIMERS, Dream Machine, The Timer Pitt, Simply Timers, PandrewPanz, PLEXKITS, Pomodoro Music Timer, timers and more&#10;&#10;#countdownvideos #10minuteclassroomtimer #classroomtools" id="2242" name="Google Shape;2242;p208" title="10 Minute Solar Classroom Timer🪐 Relaxing Study Music 🌍">
            <a:hlinkClick r:id="rId3"/>
          </p:cNvPr>
          <p:cNvPicPr preferRelativeResize="0"/>
          <p:nvPr/>
        </p:nvPicPr>
        <p:blipFill>
          <a:blip r:embed="rId4">
            <a:alphaModFix/>
          </a:blip>
          <a:stretch>
            <a:fillRect/>
          </a:stretch>
        </p:blipFill>
        <p:spPr>
          <a:xfrm>
            <a:off x="3660888" y="1935623"/>
            <a:ext cx="1977925" cy="1483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09"/>
          <p:cNvSpPr txBox="1"/>
          <p:nvPr>
            <p:ph idx="4294967295" type="subTitle"/>
          </p:nvPr>
        </p:nvSpPr>
        <p:spPr>
          <a:xfrm>
            <a:off x="5589802" y="2375625"/>
            <a:ext cx="19425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Comparing distance</a:t>
            </a:r>
            <a:endParaRPr/>
          </a:p>
        </p:txBody>
      </p:sp>
      <p:sp>
        <p:nvSpPr>
          <p:cNvPr id="2248" name="Google Shape;2248;p209"/>
          <p:cNvSpPr txBox="1"/>
          <p:nvPr>
            <p:ph idx="4294967295" type="subTitle"/>
          </p:nvPr>
        </p:nvSpPr>
        <p:spPr>
          <a:xfrm>
            <a:off x="205127" y="1126475"/>
            <a:ext cx="1942500" cy="47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Comparing diameter</a:t>
            </a:r>
            <a:endParaRPr/>
          </a:p>
        </p:txBody>
      </p:sp>
      <p:sp>
        <p:nvSpPr>
          <p:cNvPr id="2249" name="Google Shape;2249;p209"/>
          <p:cNvSpPr txBox="1"/>
          <p:nvPr>
            <p:ph idx="1" type="body"/>
          </p:nvPr>
        </p:nvSpPr>
        <p:spPr>
          <a:xfrm>
            <a:off x="205125" y="926950"/>
            <a:ext cx="4875300" cy="4144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Take your largest distance value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Divide it by 25 (because the longest straight line you can make on a standard size paper is approximately 27 cm and you want things to fit on the page)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This will give you a number that will work as your scale (round it up to the closest whole number)</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Put your scale on the page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Now divide both of your distance from the sun numbers by the scale number to find out how big the circle will be</a:t>
            </a:r>
            <a:endParaRPr sz="1500">
              <a:latin typeface="Ultra"/>
              <a:ea typeface="Ultra"/>
              <a:cs typeface="Ultra"/>
              <a:sym typeface="Ultra"/>
            </a:endParaRPr>
          </a:p>
          <a:p>
            <a:pPr indent="-323850" lvl="0" marL="457200" rtl="0" algn="l">
              <a:spcBef>
                <a:spcPts val="0"/>
              </a:spcBef>
              <a:spcAft>
                <a:spcPts val="0"/>
              </a:spcAft>
              <a:buSzPts val="1500"/>
              <a:buFont typeface="Ultra"/>
              <a:buAutoNum type="arabicPeriod"/>
            </a:pPr>
            <a:r>
              <a:rPr lang="en" sz="1500">
                <a:latin typeface="Ultra"/>
                <a:ea typeface="Ultra"/>
                <a:cs typeface="Ultra"/>
                <a:sym typeface="Ultra"/>
              </a:rPr>
              <a:t>Draw the dot and label them with the name of the celestial body, the actual distance and the length of the line you drew</a:t>
            </a:r>
            <a:endParaRPr sz="1500">
              <a:latin typeface="Ultra"/>
              <a:ea typeface="Ultra"/>
              <a:cs typeface="Ultra"/>
              <a:sym typeface="Ultra"/>
            </a:endParaRPr>
          </a:p>
        </p:txBody>
      </p:sp>
      <p:sp>
        <p:nvSpPr>
          <p:cNvPr id="2250" name="Google Shape;2250;p209"/>
          <p:cNvSpPr txBox="1"/>
          <p:nvPr>
            <p:ph type="title"/>
          </p:nvPr>
        </p:nvSpPr>
        <p:spPr>
          <a:xfrm>
            <a:off x="49275" y="249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a scale drawing so everything fits on the page</a:t>
            </a:r>
            <a:endParaRPr/>
          </a:p>
        </p:txBody>
      </p:sp>
      <p:sp>
        <p:nvSpPr>
          <p:cNvPr id="2251" name="Google Shape;2251;p209"/>
          <p:cNvSpPr txBox="1"/>
          <p:nvPr/>
        </p:nvSpPr>
        <p:spPr>
          <a:xfrm>
            <a:off x="5542375" y="965725"/>
            <a:ext cx="3222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Example:   Earth and Pluto</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Distance of Earth to the sun = 150,000,000 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Distance of Pluto to the sun = 5,900,000,000km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5,900,000,000/ 25 = 236,000,000</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1 cm= 250,000,000 km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Earth’s distance to put on the page = 0.6 cm</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t/>
            </a:r>
            <a:endParaRPr>
              <a:solidFill>
                <a:srgbClr val="EFEFEF"/>
              </a:solidFill>
              <a:latin typeface="Cherry Cream Soda"/>
              <a:ea typeface="Cherry Cream Soda"/>
              <a:cs typeface="Cherry Cream Soda"/>
              <a:sym typeface="Cherry Cream Soda"/>
            </a:endParaRPr>
          </a:p>
          <a:p>
            <a:pPr indent="0" lvl="0" marL="0" rtl="0" algn="l">
              <a:spcBef>
                <a:spcPts val="0"/>
              </a:spcBef>
              <a:spcAft>
                <a:spcPts val="0"/>
              </a:spcAft>
              <a:buNone/>
            </a:pPr>
            <a:r>
              <a:rPr lang="en">
                <a:solidFill>
                  <a:srgbClr val="EFEFEF"/>
                </a:solidFill>
                <a:latin typeface="Cherry Cream Soda"/>
                <a:ea typeface="Cherry Cream Soda"/>
                <a:cs typeface="Cherry Cream Soda"/>
                <a:sym typeface="Cherry Cream Soda"/>
              </a:rPr>
              <a:t>Pluto’s distance to put on the page = 23.6 cm</a:t>
            </a:r>
            <a:endParaRPr>
              <a:solidFill>
                <a:srgbClr val="EFEFEF"/>
              </a:solidFill>
              <a:latin typeface="Cherry Cream Soda"/>
              <a:ea typeface="Cherry Cream Soda"/>
              <a:cs typeface="Cherry Cream Soda"/>
              <a:sym typeface="Cherry Cream Sod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210"/>
          <p:cNvSpPr txBox="1"/>
          <p:nvPr>
            <p:ph idx="2" type="title"/>
          </p:nvPr>
        </p:nvSpPr>
        <p:spPr>
          <a:xfrm>
            <a:off x="451675" y="612028"/>
            <a:ext cx="2473800" cy="23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Distance scale drawing</a:t>
            </a:r>
            <a:endParaRPr/>
          </a:p>
        </p:txBody>
      </p:sp>
      <p:sp>
        <p:nvSpPr>
          <p:cNvPr id="2257" name="Google Shape;2257;p210"/>
          <p:cNvSpPr txBox="1"/>
          <p:nvPr>
            <p:ph idx="4" type="title"/>
          </p:nvPr>
        </p:nvSpPr>
        <p:spPr>
          <a:xfrm>
            <a:off x="6096025" y="2271623"/>
            <a:ext cx="2473800" cy="184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Find your scale</a:t>
            </a:r>
            <a:endParaRPr/>
          </a:p>
        </p:txBody>
      </p:sp>
      <p:pic>
        <p:nvPicPr>
          <p:cNvPr descr="❤️ Please subscribe https://www.youtube.com/channel/UCjmqY7C-L9yW4IMKiRz4wTQ?sub_confirmation=1 🌍 10 minute classroom timer with the solar system and relaxing study music.&#10;🪐The order of the planets in the solar system, starting nearest the sun and working outward is the following: Mercury, Venus, Earth, Mars, Jupiter, Saturn, Uranus, Neptune and then the possible Planet Nine. If you insist on including Pluto, it would come after Neptune on the list.  &#10;&#10;This is the perfect ten minute countdown video timer for kids, classroom, school, homeschool, youth groups, screensaver, children, parents etc.&#10;&#10;🌍Let's be friends ↴&#10;&#10;Pinterest    https://www.pinterest.com/countdownvideos&#10;&#10;Reddit       https://www.reddit.com/r/countdownvideos/&#10;&#10;Keen          https://staykeen.com/keen/YDgNNn88vSx6zfK39w1m&#10;&#10;Instagram  https://www.instagram.com/countdownvideos/&#10;&#10;Twitter       https://twitter.com/countdownvideo&#10;&#10;TikTok       https://www.tiktok.com/@countdownvideos.com&#10;&#10;10 min. Classroom Countdown Video: http://countdownvideos.com&#10;Solar/ Planets Animation:  Pixaby&#10;Relaxing Solar Study Music : YouTube Audio Library - Venkatesananda - Jesse Gallagher&#10;&#10;&#10;🪐10 Minute Solar Classroom Timer Timestamp&#10;0:00​ - start&#10;1:00​ - 9 Minute Solar Timer &#10;2:00​ - 8 Minutes  Solar Timer &#10;3:00​ - 7 Minutes  Solar Timer  &#10;4:00​ - 6 Minutes  Solar Timer &#10;5:00​ - 5 Minutes  Solar Timer &#10;6:00​ - 4 Minutes  Solar Timer &#10;7:00​ - 3 Minutes  Solar Timer &#10;8:00​ - 2 Minutes  Solar Timer &#10;9:00​ - 1 Minutes  Solar Timer &#10;10:00​ - End solar classroom Timer&#10;&#10;Our other 10 minute countdown video timers https://www.youtube.com/watch?v=DP06anlQ63k&amp;list=PLzWcM3cYPRNzofZS8t1Uw8CrnbbHIwKNT&#10;&#10;Other video countdown timer channels on Youtube:&#10;mr timer, timer topia, BCG Timers, McZerrill, mandy mathy, Bledsoe Teacher Tools &amp; Countdown Timers, Tick Tock Countdown Timer, ClassMorning, SET TIMER TO, TimerChannelOfficial, Adam Eschborn, ONLY ONLINE TIMERS, Dream Machine, The Timer Pitt, Simply Timers, PandrewPanz, PLEXKITS, Pomodoro Music Timer, timers and more&#10;&#10;#countdownvideos #10minuteclassroomtimer #classroomtools" id="2258" name="Google Shape;2258;p210" title="10 Minute Solar Classroom Timer🪐 Relaxing Study Music 🌍">
            <a:hlinkClick r:id="rId3"/>
          </p:cNvPr>
          <p:cNvPicPr preferRelativeResize="0"/>
          <p:nvPr/>
        </p:nvPicPr>
        <p:blipFill>
          <a:blip r:embed="rId4">
            <a:alphaModFix/>
          </a:blip>
          <a:stretch>
            <a:fillRect/>
          </a:stretch>
        </p:blipFill>
        <p:spPr>
          <a:xfrm>
            <a:off x="3660888" y="1935623"/>
            <a:ext cx="1977925" cy="148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211"/>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intention of using a scale</a:t>
            </a:r>
            <a:endParaRPr/>
          </a:p>
        </p:txBody>
      </p:sp>
      <p:sp>
        <p:nvSpPr>
          <p:cNvPr id="2264" name="Google Shape;2264;p211"/>
          <p:cNvSpPr txBox="1"/>
          <p:nvPr>
            <p:ph idx="1" type="subTitle"/>
          </p:nvPr>
        </p:nvSpPr>
        <p:spPr>
          <a:xfrm>
            <a:off x="5313850" y="3243050"/>
            <a:ext cx="2760300" cy="166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Is to show how the diameters and distances compare to each other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12"/>
          <p:cNvSpPr txBox="1"/>
          <p:nvPr>
            <p:ph type="title"/>
          </p:nvPr>
        </p:nvSpPr>
        <p:spPr>
          <a:xfrm>
            <a:off x="2930725" y="3019625"/>
            <a:ext cx="5028900" cy="21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In order for that to happen you must use the scale you determined for the largest diameter on all the actual diameters</a:t>
            </a:r>
            <a:endParaRPr sz="2100"/>
          </a:p>
          <a:p>
            <a:pPr indent="0" lvl="0" marL="0" rtl="0" algn="ctr">
              <a:spcBef>
                <a:spcPts val="0"/>
              </a:spcBef>
              <a:spcAft>
                <a:spcPts val="0"/>
              </a:spcAft>
              <a:buNone/>
            </a:pPr>
            <a:r>
              <a:rPr lang="en" sz="2100"/>
              <a:t>AND</a:t>
            </a:r>
            <a:endParaRPr sz="2100"/>
          </a:p>
          <a:p>
            <a:pPr indent="0" lvl="0" marL="0" rtl="0" algn="ctr">
              <a:spcBef>
                <a:spcPts val="0"/>
              </a:spcBef>
              <a:spcAft>
                <a:spcPts val="0"/>
              </a:spcAft>
              <a:buClr>
                <a:schemeClr val="dk1"/>
              </a:buClr>
              <a:buSzPts val="1100"/>
              <a:buFont typeface="Arial"/>
              <a:buNone/>
            </a:pPr>
            <a:r>
              <a:rPr lang="en" sz="2100"/>
              <a:t>Then use the scale from the farthest distance on all the actual distances</a:t>
            </a:r>
            <a:endParaRPr sz="2100"/>
          </a:p>
        </p:txBody>
      </p:sp>
      <p:sp>
        <p:nvSpPr>
          <p:cNvPr id="2270" name="Google Shape;2270;p212"/>
          <p:cNvSpPr txBox="1"/>
          <p:nvPr>
            <p:ph idx="1" type="subTitle"/>
          </p:nvPr>
        </p:nvSpPr>
        <p:spPr>
          <a:xfrm>
            <a:off x="3634050" y="641575"/>
            <a:ext cx="3961200" cy="20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herry Cream Soda"/>
                <a:ea typeface="Cherry Cream Soda"/>
                <a:cs typeface="Cherry Cream Soda"/>
                <a:sym typeface="Cherry Cream Soda"/>
              </a:rPr>
              <a:t>Finish your calculations for your scale diagram/ model</a:t>
            </a:r>
            <a:endParaRPr>
              <a:latin typeface="Cherry Cream Soda"/>
              <a:ea typeface="Cherry Cream Soda"/>
              <a:cs typeface="Cherry Cream Soda"/>
              <a:sym typeface="Cherry Cream Soda"/>
            </a:endParaRPr>
          </a:p>
          <a:p>
            <a:pPr indent="0" lvl="0" marL="0" rtl="0" algn="ctr">
              <a:spcBef>
                <a:spcPts val="0"/>
              </a:spcBef>
              <a:spcAft>
                <a:spcPts val="0"/>
              </a:spcAft>
              <a:buNone/>
            </a:pPr>
            <a:r>
              <a:rPr lang="en" sz="1800">
                <a:latin typeface="Cantata One"/>
                <a:ea typeface="Cantata One"/>
                <a:cs typeface="Cantata One"/>
                <a:sym typeface="Cantata One"/>
              </a:rPr>
              <a:t>You are trying to show how the diameter and distance compare to each other</a:t>
            </a:r>
            <a:endParaRPr sz="1800">
              <a:latin typeface="Cantata One"/>
              <a:ea typeface="Cantata One"/>
              <a:cs typeface="Cantata One"/>
              <a:sym typeface="Cantata One"/>
            </a:endParaRPr>
          </a:p>
          <a:p>
            <a:pPr indent="0" lvl="0" marL="0" rtl="0" algn="ctr">
              <a:spcBef>
                <a:spcPts val="0"/>
              </a:spcBef>
              <a:spcAft>
                <a:spcPts val="0"/>
              </a:spcAft>
              <a:buNone/>
            </a:pPr>
            <a:r>
              <a:t/>
            </a:r>
            <a:endParaRPr sz="1800">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1000"/>
                                        <p:tgtEl>
                                          <p:spTgt spid="2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213"/>
          <p:cNvSpPr txBox="1"/>
          <p:nvPr>
            <p:ph type="title"/>
          </p:nvPr>
        </p:nvSpPr>
        <p:spPr>
          <a:xfrm>
            <a:off x="4127825" y="831325"/>
            <a:ext cx="3114900" cy="11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Solar system scale investigation</a:t>
            </a:r>
            <a:endParaRPr sz="3200"/>
          </a:p>
          <a:p>
            <a:pPr indent="0" lvl="0" marL="0" rtl="0" algn="ctr">
              <a:spcBef>
                <a:spcPts val="0"/>
              </a:spcBef>
              <a:spcAft>
                <a:spcPts val="0"/>
              </a:spcAft>
              <a:buNone/>
            </a:pPr>
            <a:r>
              <a:t/>
            </a:r>
            <a:endParaRPr sz="2400">
              <a:latin typeface="Rajdhani Medium"/>
              <a:ea typeface="Rajdhani Medium"/>
              <a:cs typeface="Rajdhani Medium"/>
              <a:sym typeface="Rajdhani Medium"/>
            </a:endParaRPr>
          </a:p>
        </p:txBody>
      </p:sp>
      <p:sp>
        <p:nvSpPr>
          <p:cNvPr id="2276" name="Google Shape;2276;p213"/>
          <p:cNvSpPr txBox="1"/>
          <p:nvPr>
            <p:ph idx="1" type="subTitle"/>
          </p:nvPr>
        </p:nvSpPr>
        <p:spPr>
          <a:xfrm>
            <a:off x="3925625" y="2089175"/>
            <a:ext cx="3519300" cy="24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ntata One"/>
                <a:ea typeface="Cantata One"/>
                <a:cs typeface="Cantata One"/>
                <a:sym typeface="Cantata One"/>
              </a:rPr>
              <a:t>Part 2-</a:t>
            </a:r>
            <a:endParaRPr>
              <a:latin typeface="Cantata One"/>
              <a:ea typeface="Cantata One"/>
              <a:cs typeface="Cantata One"/>
              <a:sym typeface="Cantata One"/>
            </a:endParaRPr>
          </a:p>
          <a:p>
            <a:pPr indent="0" lvl="0" marL="0" rtl="0" algn="ctr">
              <a:spcBef>
                <a:spcPts val="0"/>
              </a:spcBef>
              <a:spcAft>
                <a:spcPts val="0"/>
              </a:spcAft>
              <a:buNone/>
            </a:pPr>
            <a:r>
              <a:rPr lang="en">
                <a:latin typeface="Cantata One"/>
                <a:ea typeface="Cantata One"/>
                <a:cs typeface="Cantata One"/>
                <a:sym typeface="Cantata One"/>
              </a:rPr>
              <a:t>Create your scale model diagrams for BOTH</a:t>
            </a:r>
            <a:endParaRPr>
              <a:latin typeface="Cantata One"/>
              <a:ea typeface="Cantata One"/>
              <a:cs typeface="Cantata One"/>
              <a:sym typeface="Cantata One"/>
            </a:endParaRPr>
          </a:p>
          <a:p>
            <a:pPr indent="0" lvl="0" marL="0" rtl="0" algn="ctr">
              <a:spcBef>
                <a:spcPts val="0"/>
              </a:spcBef>
              <a:spcAft>
                <a:spcPts val="0"/>
              </a:spcAft>
              <a:buNone/>
            </a:pPr>
            <a:r>
              <a:rPr lang="en">
                <a:latin typeface="Cantata One"/>
                <a:ea typeface="Cantata One"/>
                <a:cs typeface="Cantata One"/>
                <a:sym typeface="Cantata One"/>
              </a:rPr>
              <a:t>Distance AND diameter</a:t>
            </a:r>
            <a:endParaRPr>
              <a:latin typeface="Cantata One"/>
              <a:ea typeface="Cantata One"/>
              <a:cs typeface="Cantata One"/>
              <a:sym typeface="Cantata One"/>
            </a:endParaRPr>
          </a:p>
        </p:txBody>
      </p:sp>
      <p:pic>
        <p:nvPicPr>
          <p:cNvPr descr="❤️ Please subscribe https://www.youtube.com/channel/UCjmqY7C-L9yW4IMKiRz4wTQ?sub_confirmation=1 🌍 10 minute classroom timer with the solar system and relaxing study music.&#10;🪐The order of the planets in the solar system, starting nearest the sun and working outward is the following: Mercury, Venus, Earth, Mars, Jupiter, Saturn, Uranus, Neptune and then the possible Planet Nine. If you insist on including Pluto, it would come after Neptune on the list.  &#10;&#10;This is the perfect ten minute countdown video timer for kids, classroom, school, homeschool, youth groups, screensaver, children, parents etc.&#10;&#10;🌍Let's be friends ↴&#10;&#10;Pinterest    https://www.pinterest.com/countdownvideos&#10;&#10;Reddit       https://www.reddit.com/r/countdownvideos/&#10;&#10;Keen          https://staykeen.com/keen/YDgNNn88vSx6zfK39w1m&#10;&#10;Instagram  https://www.instagram.com/countdownvideos/&#10;&#10;Twitter       https://twitter.com/countdownvideo&#10;&#10;TikTok       https://www.tiktok.com/@countdownvideos.com&#10;&#10;10 min. Classroom Countdown Video: http://countdownvideos.com&#10;Solar/ Planets Animation:  Pixaby&#10;Relaxing Solar Study Music : YouTube Audio Library - Venkatesananda - Jesse Gallagher&#10;&#10;&#10;🪐10 Minute Solar Classroom Timer Timestamp&#10;0:00​ - start&#10;1:00​ - 9 Minute Solar Timer &#10;2:00​ - 8 Minutes  Solar Timer &#10;3:00​ - 7 Minutes  Solar Timer  &#10;4:00​ - 6 Minutes  Solar Timer &#10;5:00​ - 5 Minutes  Solar Timer &#10;6:00​ - 4 Minutes  Solar Timer &#10;7:00​ - 3 Minutes  Solar Timer &#10;8:00​ - 2 Minutes  Solar Timer &#10;9:00​ - 1 Minutes  Solar Timer &#10;10:00​ - End solar classroom Timer&#10;&#10;Our other 10 minute countdown video timers https://www.youtube.com/watch?v=DP06anlQ63k&amp;list=PLzWcM3cYPRNzofZS8t1Uw8CrnbbHIwKNT&#10;&#10;Other video countdown timer channels on Youtube:&#10;mr timer, timer topia, BCG Timers, McZerrill, mandy mathy, Bledsoe Teacher Tools &amp; Countdown Timers, Tick Tock Countdown Timer, ClassMorning, SET TIMER TO, TimerChannelOfficial, Adam Eschborn, ONLY ONLINE TIMERS, Dream Machine, The Timer Pitt, Simply Timers, PandrewPanz, PLEXKITS, Pomodoro Music Timer, timers and more&#10;&#10;#countdownvideos #10minuteclassroomtimer #classroomtools" id="2277" name="Google Shape;2277;p213" title="10 Minute Solar Classroom Timer🪐 Relaxing Study Music 🌍">
            <a:hlinkClick r:id="rId3"/>
          </p:cNvPr>
          <p:cNvPicPr preferRelativeResize="0"/>
          <p:nvPr/>
        </p:nvPicPr>
        <p:blipFill>
          <a:blip r:embed="rId4">
            <a:alphaModFix/>
          </a:blip>
          <a:stretch>
            <a:fillRect/>
          </a:stretch>
        </p:blipFill>
        <p:spPr>
          <a:xfrm>
            <a:off x="218625" y="144400"/>
            <a:ext cx="1643600" cy="1232700"/>
          </a:xfrm>
          <a:prstGeom prst="rect">
            <a:avLst/>
          </a:prstGeom>
          <a:noFill/>
          <a:ln>
            <a:noFill/>
          </a:ln>
        </p:spPr>
      </p:pic>
      <p:pic>
        <p:nvPicPr>
          <p:cNvPr descr="3 Minute TIMER With Astronauts in space,  music, with video game over sounds at the end, good for Parents, Kids and Teachers&#10;&#10;#3minutetimer #space #happymusic" id="2278" name="Google Shape;2278;p213" title="3 minute ASTRONAUTS in Space TIMER, With Music🌎🚀🧑🏼‍🚀">
            <a:hlinkClick r:id="rId5"/>
          </p:cNvPr>
          <p:cNvPicPr preferRelativeResize="0"/>
          <p:nvPr/>
        </p:nvPicPr>
        <p:blipFill>
          <a:blip r:embed="rId6">
            <a:alphaModFix/>
          </a:blip>
          <a:stretch>
            <a:fillRect/>
          </a:stretch>
        </p:blipFill>
        <p:spPr>
          <a:xfrm>
            <a:off x="263975" y="3694981"/>
            <a:ext cx="1643600" cy="12326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000"/>
                                        <p:tgtEl>
                                          <p:spTgt spid="2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14"/>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u="sng">
                <a:solidFill>
                  <a:srgbClr val="FFFFFF"/>
                </a:solidFill>
                <a:latin typeface="Orbitron Medium"/>
                <a:ea typeface="Orbitron Medium"/>
                <a:cs typeface="Orbitron Medium"/>
                <a:sym typeface="Orbitron Medium"/>
                <a:hlinkClick r:id="rId3">
                  <a:extLst>
                    <a:ext uri="{A12FA001-AC4F-418D-AE19-62706E023703}">
                      <ahyp:hlinkClr val="tx"/>
                    </a:ext>
                  </a:extLst>
                </a:hlinkClick>
              </a:rPr>
              <a:t>Video </a:t>
            </a:r>
            <a:r>
              <a:rPr lang="en" sz="1800" u="sng">
                <a:solidFill>
                  <a:srgbClr val="FFFFFF"/>
                </a:solidFill>
                <a:latin typeface="Orbitron Medium"/>
                <a:ea typeface="Orbitron Medium"/>
                <a:cs typeface="Orbitron Medium"/>
                <a:sym typeface="Orbitron Medium"/>
                <a:hlinkClick r:id="rId4">
                  <a:extLst>
                    <a:ext uri="{A12FA001-AC4F-418D-AE19-62706E023703}">
                      <ahyp:hlinkClr val="tx"/>
                    </a:ext>
                  </a:extLst>
                </a:hlinkClick>
              </a:rPr>
              <a:t>(11:55) </a:t>
            </a:r>
            <a:endParaRPr sz="1800">
              <a:solidFill>
                <a:srgbClr val="FFFFFF"/>
              </a:solidFill>
              <a:latin typeface="Orbitron Medium"/>
              <a:ea typeface="Orbitron Medium"/>
              <a:cs typeface="Orbitron Medium"/>
              <a:sym typeface="Orbitron Medium"/>
            </a:endParaRPr>
          </a:p>
          <a:p>
            <a:pPr indent="0" lvl="0" marL="0" rtl="0" algn="l">
              <a:spcBef>
                <a:spcPts val="0"/>
              </a:spcBef>
              <a:spcAft>
                <a:spcPts val="0"/>
              </a:spcAft>
              <a:buNone/>
            </a:pPr>
            <a:r>
              <a:t/>
            </a:r>
            <a:endParaRPr/>
          </a:p>
        </p:txBody>
      </p:sp>
      <p:sp>
        <p:nvSpPr>
          <p:cNvPr id="2284" name="Google Shape;2284;p214"/>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215"/>
          <p:cNvSpPr txBox="1"/>
          <p:nvPr/>
        </p:nvSpPr>
        <p:spPr>
          <a:xfrm>
            <a:off x="0" y="0"/>
            <a:ext cx="3000000" cy="4225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2100"/>
              </a:spcBef>
              <a:spcAft>
                <a:spcPts val="0"/>
              </a:spcAft>
              <a:buClr>
                <a:srgbClr val="333333"/>
              </a:buClr>
              <a:buSzPts val="1500"/>
              <a:buChar char="●"/>
            </a:pPr>
            <a:r>
              <a:rPr i="1" lang="en" sz="1500">
                <a:solidFill>
                  <a:srgbClr val="333333"/>
                </a:solidFill>
                <a:highlight>
                  <a:srgbClr val="FFFFFF"/>
                </a:highlight>
              </a:rPr>
              <a:t>Closer to the Sun</a:t>
            </a:r>
            <a:r>
              <a:rPr lang="en" sz="1500">
                <a:solidFill>
                  <a:srgbClr val="333333"/>
                </a:solidFill>
                <a:highlight>
                  <a:srgbClr val="FFFFFF"/>
                </a:highlight>
              </a:rPr>
              <a:t>, where the temperature was hot, smaller planets formed out of rocks and metals. These inner planets—Mercury, Venus, Earth, and Mars—are known as the terrestrial, or rocky, planets. Mercury and Venus do not have any moons, while Earth has one moon, and Mars has two moons.</a:t>
            </a:r>
            <a:endParaRPr sz="1500">
              <a:solidFill>
                <a:srgbClr val="333333"/>
              </a:solidFill>
              <a:highlight>
                <a:srgbClr val="FFFFFF"/>
              </a:highlight>
            </a:endParaRPr>
          </a:p>
        </p:txBody>
      </p:sp>
      <p:sp>
        <p:nvSpPr>
          <p:cNvPr id="2290" name="Google Shape;2290;p215"/>
          <p:cNvSpPr txBox="1"/>
          <p:nvPr/>
        </p:nvSpPr>
        <p:spPr>
          <a:xfrm>
            <a:off x="3415050" y="0"/>
            <a:ext cx="5645400" cy="3879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2100"/>
              </a:spcBef>
              <a:spcAft>
                <a:spcPts val="0"/>
              </a:spcAft>
              <a:buClr>
                <a:srgbClr val="333333"/>
              </a:buClr>
              <a:buSzPts val="1500"/>
              <a:buChar char="●"/>
            </a:pPr>
            <a:r>
              <a:rPr i="1" lang="en" sz="1500">
                <a:solidFill>
                  <a:srgbClr val="333333"/>
                </a:solidFill>
                <a:highlight>
                  <a:srgbClr val="FFFFFF"/>
                </a:highlight>
              </a:rPr>
              <a:t>Farther away from the Sun</a:t>
            </a:r>
            <a:r>
              <a:rPr lang="en" sz="1500">
                <a:solidFill>
                  <a:srgbClr val="333333"/>
                </a:solidFill>
                <a:highlight>
                  <a:srgbClr val="FFFFFF"/>
                </a:highlight>
              </a:rPr>
              <a:t>, where it was cool, larger planets formed from icy materials, rocks, and gases. The outer planets—Jupiter, Saturn, Uranus, and Neptune—are known as Jovian, or gas giant, planets. While the outer planets might seem like huge spheres of gas, they are not gas all the way through. Deeper in their atmospheres, an increase in pressure and temperature compresses the gas into liquid, and all four of these planets are thought to have solid cores of icy and rocky material. The tremendous gravitational pull of each of these massive planets holds many moons in their orbit. </a:t>
            </a:r>
            <a:endParaRPr sz="1500">
              <a:solidFill>
                <a:srgbClr val="333333"/>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16"/>
          <p:cNvSpPr txBox="1"/>
          <p:nvPr/>
        </p:nvSpPr>
        <p:spPr>
          <a:xfrm>
            <a:off x="0" y="0"/>
            <a:ext cx="4697400" cy="45714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2100"/>
              </a:spcBef>
              <a:spcAft>
                <a:spcPts val="0"/>
              </a:spcAft>
              <a:buClr>
                <a:srgbClr val="333333"/>
              </a:buClr>
              <a:buSzPts val="1500"/>
              <a:buChar char="●"/>
            </a:pPr>
            <a:r>
              <a:rPr i="1" lang="en" sz="1500">
                <a:solidFill>
                  <a:srgbClr val="333333"/>
                </a:solidFill>
                <a:highlight>
                  <a:srgbClr val="FFFFFF"/>
                </a:highlight>
              </a:rPr>
              <a:t>Beyond the outer planets</a:t>
            </a:r>
            <a:r>
              <a:rPr lang="en" sz="1500">
                <a:solidFill>
                  <a:srgbClr val="333333"/>
                </a:solidFill>
                <a:highlight>
                  <a:srgbClr val="FFFFFF"/>
                </a:highlight>
              </a:rPr>
              <a:t> is the Kuiper Belt, where you will find most of the dwarf planets, including Pluto and Eris. Dwarf planets may have layers of rock, ice, and atmosphere like all the other planets, but they are smaller than the terrestrial planets. Some of these objects also have moons. Leftover materials that were not incorporated into planets or dwarf planets became rocky asteroids, mostly located in the Asteroid Belt between Mars and Jupiter, and icy comets, mostly in the Kuiper Belt and very far away from the Sun in the most distant part of our solar system called the Oort Cloud. </a:t>
            </a:r>
            <a:endParaRPr sz="1500">
              <a:solidFill>
                <a:srgbClr val="333333"/>
              </a:solidFill>
              <a:highlight>
                <a:srgbClr val="FFFFFF"/>
              </a:highlight>
            </a:endParaRPr>
          </a:p>
        </p:txBody>
      </p:sp>
      <p:sp>
        <p:nvSpPr>
          <p:cNvPr id="2296" name="Google Shape;2296;p216"/>
          <p:cNvSpPr txBox="1"/>
          <p:nvPr/>
        </p:nvSpPr>
        <p:spPr>
          <a:xfrm>
            <a:off x="5241075" y="1200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hlinkClick r:id="rId3">
                  <a:extLst>
                    <a:ext uri="{A12FA001-AC4F-418D-AE19-62706E023703}">
                      <ahyp:hlinkClr val="tx"/>
                    </a:ext>
                  </a:extLst>
                </a:hlinkClick>
              </a:rPr>
              <a:t>https://contrib.pbslearningmedia.org/WGBH/conv18/npls12_int_toursolsys/index.html</a:t>
            </a:r>
            <a:endParaRPr>
              <a:solidFill>
                <a:srgbClr val="0000FF"/>
              </a:solidFill>
            </a:endParaRPr>
          </a:p>
          <a:p>
            <a:pPr indent="0" lvl="0" marL="0" rtl="0" algn="l">
              <a:spcBef>
                <a:spcPts val="0"/>
              </a:spcBef>
              <a:spcAft>
                <a:spcPts val="0"/>
              </a:spcAft>
              <a:buNone/>
            </a:pPr>
            <a:r>
              <a:t/>
            </a:r>
            <a:endParaRPr/>
          </a:p>
        </p:txBody>
      </p:sp>
      <p:sp>
        <p:nvSpPr>
          <p:cNvPr id="2297" name="Google Shape;2297;p216"/>
          <p:cNvSpPr txBox="1"/>
          <p:nvPr/>
        </p:nvSpPr>
        <p:spPr>
          <a:xfrm>
            <a:off x="5241075" y="1505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hlinkClick r:id="rId4">
                  <a:extLst>
                    <a:ext uri="{A12FA001-AC4F-418D-AE19-62706E023703}">
                      <ahyp:hlinkClr val="tx"/>
                    </a:ext>
                  </a:extLst>
                </a:hlinkClick>
              </a:rPr>
              <a:t>WWTA | Solar System Explorer</a:t>
            </a:r>
            <a:endParaRPr>
              <a:solidFill>
                <a:srgbClr val="0000FF"/>
              </a:solidFill>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17"/>
          <p:cNvSpPr txBox="1"/>
          <p:nvPr/>
        </p:nvSpPr>
        <p:spPr>
          <a:xfrm>
            <a:off x="0" y="0"/>
            <a:ext cx="68097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Cherry Cream Soda"/>
                <a:ea typeface="Cherry Cream Soda"/>
                <a:cs typeface="Cherry Cream Soda"/>
                <a:sym typeface="Cherry Cream Soda"/>
              </a:rPr>
              <a:t>Good sources </a:t>
            </a:r>
            <a:endParaRPr sz="3000">
              <a:latin typeface="Cherry Cream Soda"/>
              <a:ea typeface="Cherry Cream Soda"/>
              <a:cs typeface="Cherry Cream Soda"/>
              <a:sym typeface="Cherry Cream Sod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hlinkClick r:id="rId3"/>
              </a:rPr>
              <a:t>Solar system planets, order and formation: A guide | Space</a:t>
            </a:r>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u="sng">
                <a:hlinkClick r:id="rId4"/>
              </a:rPr>
              <a:t>Overview | Planets – NASA Solar System Exploration</a:t>
            </a:r>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u="sng">
                <a:solidFill>
                  <a:schemeClr val="dk1"/>
                </a:solidFill>
                <a:hlinkClick r:id="rId5">
                  <a:extLst>
                    <a:ext uri="{A12FA001-AC4F-418D-AE19-62706E023703}">
                      <ahyp:hlinkClr val="tx"/>
                    </a:ext>
                  </a:extLst>
                </a:hlinkClick>
              </a:rPr>
              <a:t>solar system | Definition, Planets, Diagram, Videos, &amp; Facts | Britannica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rgbClr val="0000FF"/>
                </a:solidFill>
                <a:hlinkClick r:id="rId6">
                  <a:extLst>
                    <a:ext uri="{A12FA001-AC4F-418D-AE19-62706E023703}">
                      <ahyp:hlinkClr val="tx"/>
                    </a:ext>
                  </a:extLst>
                </a:hlinkClick>
              </a:rPr>
              <a:t>https://spaceplace.nasa.gov/menu/solar-system/</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Clr>
                <a:schemeClr val="dk1"/>
              </a:buClr>
              <a:buSzPts val="1100"/>
              <a:buFont typeface="Arial"/>
              <a:buNone/>
            </a:pPr>
            <a:r>
              <a:rPr lang="en" u="sng">
                <a:solidFill>
                  <a:srgbClr val="0000FF"/>
                </a:solidFill>
                <a:hlinkClick r:id="rId7">
                  <a:extLst>
                    <a:ext uri="{A12FA001-AC4F-418D-AE19-62706E023703}">
                      <ahyp:hlinkClr val="tx"/>
                    </a:ext>
                  </a:extLst>
                </a:hlinkClick>
              </a:rPr>
              <a:t>https://www.space.com/16080-solar-system-planets.html</a:t>
            </a:r>
            <a:endParaRPr>
              <a:solidFill>
                <a:srgbClr val="0000FF"/>
              </a:solidFill>
            </a:endParaRPr>
          </a:p>
          <a:p>
            <a:pPr indent="0" lvl="0" marL="0" rtl="0" algn="l">
              <a:spcBef>
                <a:spcPts val="0"/>
              </a:spcBef>
              <a:spcAft>
                <a:spcPts val="0"/>
              </a:spcAft>
              <a:buClr>
                <a:schemeClr val="dk1"/>
              </a:buClr>
              <a:buSzPts val="1100"/>
              <a:buFont typeface="Arial"/>
              <a:buNone/>
            </a:pPr>
            <a:r>
              <a:t/>
            </a:r>
            <a:endParaRPr>
              <a:solidFill>
                <a:srgbClr val="0000FF"/>
              </a:solidFill>
            </a:endParaRPr>
          </a:p>
          <a:p>
            <a:pPr indent="0" lvl="0" marL="0" rtl="0" algn="l">
              <a:spcBef>
                <a:spcPts val="0"/>
              </a:spcBef>
              <a:spcAft>
                <a:spcPts val="0"/>
              </a:spcAft>
              <a:buClr>
                <a:schemeClr val="dk1"/>
              </a:buClr>
              <a:buSzPts val="1100"/>
              <a:buFont typeface="Arial"/>
              <a:buNone/>
            </a:pPr>
            <a:r>
              <a:rPr lang="en" u="sng">
                <a:solidFill>
                  <a:srgbClr val="0000FF"/>
                </a:solidFill>
                <a:hlinkClick r:id="rId8">
                  <a:extLst>
                    <a:ext uri="{A12FA001-AC4F-418D-AE19-62706E023703}">
                      <ahyp:hlinkClr val="tx"/>
                    </a:ext>
                  </a:extLst>
                </a:hlinkClick>
              </a:rPr>
              <a:t>https://solarsystem.nasa.gov/planets/overview/</a:t>
            </a:r>
            <a:endParaRPr>
              <a:solidFill>
                <a:srgbClr val="0000FF"/>
              </a:solidFill>
            </a:endParaRPr>
          </a:p>
          <a:p>
            <a:pPr indent="0" lvl="0" marL="0" rtl="0" algn="l">
              <a:spcBef>
                <a:spcPts val="0"/>
              </a:spcBef>
              <a:spcAft>
                <a:spcPts val="0"/>
              </a:spcAft>
              <a:buClr>
                <a:schemeClr val="dk1"/>
              </a:buClr>
              <a:buSzPts val="1100"/>
              <a:buFont typeface="Arial"/>
              <a:buNone/>
            </a:pPr>
            <a:r>
              <a:t/>
            </a:r>
            <a:endParaRPr>
              <a:solidFill>
                <a:srgbClr val="0000FF"/>
              </a:solidFill>
            </a:endParaRPr>
          </a:p>
          <a:p>
            <a:pPr indent="0" lvl="0" marL="0" rtl="0" algn="l">
              <a:spcBef>
                <a:spcPts val="0"/>
              </a:spcBef>
              <a:spcAft>
                <a:spcPts val="0"/>
              </a:spcAft>
              <a:buClr>
                <a:schemeClr val="dk1"/>
              </a:buClr>
              <a:buSzPts val="1100"/>
              <a:buFont typeface="Arial"/>
              <a:buNone/>
            </a:pPr>
            <a:r>
              <a:rPr lang="en" u="sng">
                <a:solidFill>
                  <a:srgbClr val="0000FF"/>
                </a:solidFill>
                <a:hlinkClick r:id="rId9">
                  <a:extLst>
                    <a:ext uri="{A12FA001-AC4F-418D-AE19-62706E023703}">
                      <ahyp:hlinkClr val="tx"/>
                    </a:ext>
                  </a:extLst>
                </a:hlinkClick>
              </a:rPr>
              <a:t>https://www.britannica.com/science/solar-system</a:t>
            </a:r>
            <a:endParaRPr>
              <a:solidFill>
                <a:srgbClr val="0000F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0000FF"/>
                </a:solidFill>
                <a:hlinkClick r:id="rId10">
                  <a:extLst>
                    <a:ext uri="{A12FA001-AC4F-418D-AE19-62706E023703}">
                      <ahyp:hlinkClr val="tx"/>
                    </a:ext>
                  </a:extLst>
                </a:hlinkClick>
              </a:rPr>
              <a:t>https://spaceplace.nasa.gov/menu/solar-system/</a:t>
            </a:r>
            <a:endParaRPr>
              <a:solidFill>
                <a:srgbClr val="0000F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0000FF"/>
              </a:solidFill>
            </a:endParaRPr>
          </a:p>
          <a:p>
            <a:pPr indent="0" lvl="0" marL="0" rtl="0" algn="l">
              <a:spcBef>
                <a:spcPts val="0"/>
              </a:spcBef>
              <a:spcAft>
                <a:spcPts val="0"/>
              </a:spcAft>
              <a:buNone/>
            </a:pPr>
            <a:r>
              <a:rPr lang="en" u="sng">
                <a:solidFill>
                  <a:srgbClr val="0000FF"/>
                </a:solidFill>
                <a:hlinkClick r:id="rId11">
                  <a:extLst>
                    <a:ext uri="{A12FA001-AC4F-418D-AE19-62706E023703}">
                      <ahyp:hlinkClr val="tx"/>
                    </a:ext>
                  </a:extLst>
                </a:hlinkClick>
              </a:rPr>
              <a:t>Planets For Kids</a:t>
            </a:r>
            <a:r>
              <a:rPr lang="en">
                <a:solidFill>
                  <a:srgbClr val="0000FF"/>
                </a:solidFill>
              </a:rPr>
              <a:t> </a:t>
            </a:r>
            <a:r>
              <a:rPr lang="en">
                <a:solidFill>
                  <a:schemeClr val="dk1"/>
                </a:solidFill>
              </a:rPr>
              <a:t>used at table groups for scavenger hunt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82"/>
          <p:cNvSpPr txBox="1"/>
          <p:nvPr>
            <p:ph type="title"/>
          </p:nvPr>
        </p:nvSpPr>
        <p:spPr>
          <a:xfrm>
            <a:off x="472975" y="3868000"/>
            <a:ext cx="85035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Orbitron"/>
                <a:ea typeface="Orbitron"/>
                <a:cs typeface="Orbitron"/>
                <a:sym typeface="Orbitron"/>
              </a:rPr>
              <a:t>M</a:t>
            </a:r>
            <a:r>
              <a:rPr lang="en">
                <a:latin typeface="Orbitron"/>
                <a:ea typeface="Orbitron"/>
                <a:cs typeface="Orbitron"/>
                <a:sym typeface="Orbitron"/>
              </a:rPr>
              <a:t>y </a:t>
            </a:r>
            <a:r>
              <a:rPr b="1" lang="en" sz="2700">
                <a:latin typeface="Orbitron"/>
                <a:ea typeface="Orbitron"/>
                <a:cs typeface="Orbitron"/>
                <a:sym typeface="Orbitron"/>
              </a:rPr>
              <a:t>V</a:t>
            </a:r>
            <a:r>
              <a:rPr lang="en">
                <a:latin typeface="Orbitron"/>
                <a:ea typeface="Orbitron"/>
                <a:cs typeface="Orbitron"/>
                <a:sym typeface="Orbitron"/>
              </a:rPr>
              <a:t>ery </a:t>
            </a:r>
            <a:r>
              <a:rPr b="1" lang="en" sz="2700">
                <a:latin typeface="Orbitron"/>
                <a:ea typeface="Orbitron"/>
                <a:cs typeface="Orbitron"/>
                <a:sym typeface="Orbitron"/>
              </a:rPr>
              <a:t>E</a:t>
            </a:r>
            <a:r>
              <a:rPr lang="en">
                <a:latin typeface="Orbitron"/>
                <a:ea typeface="Orbitron"/>
                <a:cs typeface="Orbitron"/>
                <a:sym typeface="Orbitron"/>
              </a:rPr>
              <a:t>ducated </a:t>
            </a:r>
            <a:r>
              <a:rPr b="1" lang="en" sz="2700">
                <a:latin typeface="Orbitron"/>
                <a:ea typeface="Orbitron"/>
                <a:cs typeface="Orbitron"/>
                <a:sym typeface="Orbitron"/>
              </a:rPr>
              <a:t>M</a:t>
            </a:r>
            <a:r>
              <a:rPr lang="en">
                <a:latin typeface="Orbitron"/>
                <a:ea typeface="Orbitron"/>
                <a:cs typeface="Orbitron"/>
                <a:sym typeface="Orbitron"/>
              </a:rPr>
              <a:t>other </a:t>
            </a:r>
            <a:r>
              <a:rPr b="1" lang="en" sz="2700">
                <a:latin typeface="Orbitron"/>
                <a:ea typeface="Orbitron"/>
                <a:cs typeface="Orbitron"/>
                <a:sym typeface="Orbitron"/>
              </a:rPr>
              <a:t>J</a:t>
            </a:r>
            <a:r>
              <a:rPr lang="en">
                <a:latin typeface="Orbitron"/>
                <a:ea typeface="Orbitron"/>
                <a:cs typeface="Orbitron"/>
                <a:sym typeface="Orbitron"/>
              </a:rPr>
              <a:t>ust </a:t>
            </a:r>
            <a:r>
              <a:rPr b="1" lang="en" sz="2700">
                <a:latin typeface="Orbitron"/>
                <a:ea typeface="Orbitron"/>
                <a:cs typeface="Orbitron"/>
                <a:sym typeface="Orbitron"/>
              </a:rPr>
              <a:t>S</a:t>
            </a:r>
            <a:r>
              <a:rPr lang="en">
                <a:latin typeface="Orbitron"/>
                <a:ea typeface="Orbitron"/>
                <a:cs typeface="Orbitron"/>
                <a:sym typeface="Orbitron"/>
              </a:rPr>
              <a:t>howed </a:t>
            </a:r>
            <a:r>
              <a:rPr b="1" lang="en" sz="2700">
                <a:latin typeface="Orbitron"/>
                <a:ea typeface="Orbitron"/>
                <a:cs typeface="Orbitron"/>
                <a:sym typeface="Orbitron"/>
              </a:rPr>
              <a:t>U</a:t>
            </a:r>
            <a:r>
              <a:rPr lang="en">
                <a:latin typeface="Orbitron"/>
                <a:ea typeface="Orbitron"/>
                <a:cs typeface="Orbitron"/>
                <a:sym typeface="Orbitron"/>
              </a:rPr>
              <a:t>s </a:t>
            </a:r>
            <a:r>
              <a:rPr b="1" lang="en" sz="2700">
                <a:latin typeface="Orbitron"/>
                <a:ea typeface="Orbitron"/>
                <a:cs typeface="Orbitron"/>
                <a:sym typeface="Orbitron"/>
              </a:rPr>
              <a:t>N</a:t>
            </a:r>
            <a:r>
              <a:rPr lang="en">
                <a:latin typeface="Orbitron"/>
                <a:ea typeface="Orbitron"/>
                <a:cs typeface="Orbitron"/>
                <a:sym typeface="Orbitron"/>
              </a:rPr>
              <a:t>ine </a:t>
            </a:r>
            <a:r>
              <a:rPr b="1" lang="en" sz="2700">
                <a:latin typeface="Orbitron"/>
                <a:ea typeface="Orbitron"/>
                <a:cs typeface="Orbitron"/>
                <a:sym typeface="Orbitron"/>
              </a:rPr>
              <a:t>P</a:t>
            </a:r>
            <a:r>
              <a:rPr lang="en">
                <a:latin typeface="Orbitron"/>
                <a:ea typeface="Orbitron"/>
                <a:cs typeface="Orbitron"/>
                <a:sym typeface="Orbitron"/>
              </a:rPr>
              <a:t>lanets</a:t>
            </a:r>
            <a:endParaRPr>
              <a:latin typeface="Orbitron"/>
              <a:ea typeface="Orbitron"/>
              <a:cs typeface="Orbitron"/>
              <a:sym typeface="Orbitron"/>
            </a:endParaRPr>
          </a:p>
        </p:txBody>
      </p:sp>
      <p:sp>
        <p:nvSpPr>
          <p:cNvPr id="1800" name="Google Shape;1800;p182"/>
          <p:cNvSpPr txBox="1"/>
          <p:nvPr>
            <p:ph idx="1" type="subTitle"/>
          </p:nvPr>
        </p:nvSpPr>
        <p:spPr>
          <a:xfrm>
            <a:off x="3892800" y="1463675"/>
            <a:ext cx="3961200" cy="20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u="sng">
                <a:latin typeface="Orbitron"/>
                <a:ea typeface="Orbitron"/>
                <a:cs typeface="Orbitron"/>
                <a:sym typeface="Orbitron"/>
                <a:hlinkClick r:id="rId3"/>
              </a:rPr>
              <a:t>Solar System 101 | National Geographic</a:t>
            </a:r>
            <a:r>
              <a:rPr lang="en" sz="2200">
                <a:latin typeface="Orbitron"/>
                <a:ea typeface="Orbitron"/>
                <a:cs typeface="Orbitron"/>
                <a:sym typeface="Orbitron"/>
              </a:rPr>
              <a:t> (4:13)</a:t>
            </a:r>
            <a:endParaRPr sz="2200">
              <a:latin typeface="Orbitron"/>
              <a:ea typeface="Orbitron"/>
              <a:cs typeface="Orbitron"/>
              <a:sym typeface="Orbitron"/>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83"/>
          <p:cNvSpPr txBox="1"/>
          <p:nvPr>
            <p:ph idx="3" type="body"/>
          </p:nvPr>
        </p:nvSpPr>
        <p:spPr>
          <a:xfrm>
            <a:off x="1945325" y="228150"/>
            <a:ext cx="5574000" cy="4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Cherry Cream Soda"/>
                <a:ea typeface="Cherry Cream Soda"/>
                <a:cs typeface="Cherry Cream Soda"/>
                <a:sym typeface="Cherry Cream Soda"/>
              </a:rPr>
              <a:t>Let’s try an activity</a:t>
            </a:r>
            <a:endParaRPr sz="3100">
              <a:latin typeface="Cherry Cream Soda"/>
              <a:ea typeface="Cherry Cream Soda"/>
              <a:cs typeface="Cherry Cream Soda"/>
              <a:sym typeface="Cherry Cream Soda"/>
            </a:endParaRPr>
          </a:p>
          <a:p>
            <a:pPr indent="0" lvl="0" marL="0" rtl="0" algn="ctr">
              <a:spcBef>
                <a:spcPts val="1600"/>
              </a:spcBef>
              <a:spcAft>
                <a:spcPts val="0"/>
              </a:spcAft>
              <a:buNone/>
            </a:pPr>
            <a:r>
              <a:rPr lang="en" sz="2100">
                <a:latin typeface="Cherry Cream Soda"/>
                <a:ea typeface="Cherry Cream Soda"/>
                <a:cs typeface="Cherry Cream Soda"/>
                <a:sym typeface="Cherry Cream Soda"/>
              </a:rPr>
              <a:t>Place the half sheet of paper I have given you lengthwise.</a:t>
            </a:r>
            <a:endParaRPr sz="2100">
              <a:latin typeface="Cherry Cream Soda"/>
              <a:ea typeface="Cherry Cream Soda"/>
              <a:cs typeface="Cherry Cream Soda"/>
              <a:sym typeface="Cherry Cream Soda"/>
            </a:endParaRPr>
          </a:p>
          <a:p>
            <a:pPr indent="0" lvl="0" marL="0" rtl="0" algn="ctr">
              <a:spcBef>
                <a:spcPts val="1600"/>
              </a:spcBef>
              <a:spcAft>
                <a:spcPts val="0"/>
              </a:spcAft>
              <a:buNone/>
            </a:pPr>
            <a:r>
              <a:rPr lang="en" sz="2100">
                <a:latin typeface="Cherry Cream Soda"/>
                <a:ea typeface="Cherry Cream Soda"/>
                <a:cs typeface="Cherry Cream Soda"/>
                <a:sym typeface="Cherry Cream Soda"/>
              </a:rPr>
              <a:t>Place the sun along the very edge of the left side</a:t>
            </a:r>
            <a:endParaRPr sz="2100">
              <a:latin typeface="Cherry Cream Soda"/>
              <a:ea typeface="Cherry Cream Soda"/>
              <a:cs typeface="Cherry Cream Soda"/>
              <a:sym typeface="Cherry Cream Soda"/>
            </a:endParaRPr>
          </a:p>
          <a:p>
            <a:pPr indent="0" lvl="0" marL="0" rtl="0" algn="ctr">
              <a:spcBef>
                <a:spcPts val="1600"/>
              </a:spcBef>
              <a:spcAft>
                <a:spcPts val="0"/>
              </a:spcAft>
              <a:buNone/>
            </a:pPr>
            <a:r>
              <a:rPr lang="en" sz="2100">
                <a:latin typeface="Cherry Cream Soda"/>
                <a:ea typeface="Cherry Cream Soda"/>
                <a:cs typeface="Cherry Cream Soda"/>
                <a:sym typeface="Cherry Cream Soda"/>
              </a:rPr>
              <a:t>Place a small circle at the very edge of the right side</a:t>
            </a:r>
            <a:endParaRPr sz="2100">
              <a:latin typeface="Cherry Cream Soda"/>
              <a:ea typeface="Cherry Cream Soda"/>
              <a:cs typeface="Cherry Cream Soda"/>
              <a:sym typeface="Cherry Cream Soda"/>
            </a:endParaRPr>
          </a:p>
          <a:p>
            <a:pPr indent="0" lvl="0" marL="0" rtl="0" algn="ctr">
              <a:spcBef>
                <a:spcPts val="1600"/>
              </a:spcBef>
              <a:spcAft>
                <a:spcPts val="0"/>
              </a:spcAft>
              <a:buNone/>
            </a:pPr>
            <a:r>
              <a:rPr lang="en" sz="2100">
                <a:latin typeface="Cherry Cream Soda"/>
                <a:ea typeface="Cherry Cream Soda"/>
                <a:cs typeface="Cherry Cream Soda"/>
                <a:sym typeface="Cherry Cream Soda"/>
              </a:rPr>
              <a:t>Label</a:t>
            </a:r>
            <a:r>
              <a:rPr lang="en" sz="2100">
                <a:latin typeface="Cherry Cream Soda"/>
                <a:ea typeface="Cherry Cream Soda"/>
                <a:cs typeface="Cherry Cream Soda"/>
                <a:sym typeface="Cherry Cream Soda"/>
              </a:rPr>
              <a:t> it Pluto</a:t>
            </a:r>
            <a:endParaRPr sz="2100">
              <a:latin typeface="Cherry Cream Soda"/>
              <a:ea typeface="Cherry Cream Soda"/>
              <a:cs typeface="Cherry Cream Soda"/>
              <a:sym typeface="Cherry Cream Soda"/>
            </a:endParaRPr>
          </a:p>
          <a:p>
            <a:pPr indent="0" lvl="0" marL="0" rtl="0" algn="ctr">
              <a:spcBef>
                <a:spcPts val="1600"/>
              </a:spcBef>
              <a:spcAft>
                <a:spcPts val="1600"/>
              </a:spcAft>
              <a:buNone/>
            </a:pPr>
            <a:r>
              <a:rPr lang="en" sz="2100">
                <a:latin typeface="Cherry Cream Soda"/>
                <a:ea typeface="Cherry Cream Soda"/>
                <a:cs typeface="Cherry Cream Soda"/>
                <a:sym typeface="Cherry Cream Soda"/>
              </a:rPr>
              <a:t>Fill in the rest of the objects in the solar system where you think they would be</a:t>
            </a:r>
            <a:endParaRPr sz="2100">
              <a:latin typeface="Cherry Cream Soda"/>
              <a:ea typeface="Cherry Cream Soda"/>
              <a:cs typeface="Cherry Cream Soda"/>
              <a:sym typeface="Cherry Cream Soda"/>
            </a:endParaRPr>
          </a:p>
        </p:txBody>
      </p:sp>
      <p:sp>
        <p:nvSpPr>
          <p:cNvPr id="1806" name="Google Shape;1806;p183"/>
          <p:cNvSpPr txBox="1"/>
          <p:nvPr>
            <p:ph idx="5" type="body"/>
          </p:nvPr>
        </p:nvSpPr>
        <p:spPr>
          <a:xfrm>
            <a:off x="9144000" y="2121908"/>
            <a:ext cx="2031900" cy="89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84"/>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12" name="Google Shape;1812;p184"/>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rPr>
              <a:t>Draw the </a:t>
            </a:r>
            <a:r>
              <a:rPr i="1" lang="en" sz="2400" u="sng">
                <a:solidFill>
                  <a:schemeClr val="dk1"/>
                </a:solidFill>
              </a:rPr>
              <a:t>sun on the left</a:t>
            </a:r>
            <a:r>
              <a:rPr lang="en" sz="2400">
                <a:solidFill>
                  <a:schemeClr val="dk1"/>
                </a:solidFill>
              </a:rPr>
              <a:t> side of your piece of paper and </a:t>
            </a:r>
            <a:r>
              <a:rPr i="1" lang="en" sz="2400" u="sng">
                <a:solidFill>
                  <a:schemeClr val="dk1"/>
                </a:solidFill>
              </a:rPr>
              <a:t>Pluto and the Kuiper Belt on the right</a:t>
            </a:r>
            <a:r>
              <a:rPr lang="en" sz="2400">
                <a:solidFill>
                  <a:schemeClr val="dk1"/>
                </a:solidFill>
              </a:rPr>
              <a:t> side of the paper.</a:t>
            </a:r>
            <a:endParaRPr sz="2400">
              <a:solidFill>
                <a:schemeClr val="dk1"/>
              </a:solidFill>
            </a:endParaRPr>
          </a:p>
          <a:p>
            <a:pPr indent="0" lvl="0" marL="0" rtl="0" algn="ctr">
              <a:lnSpc>
                <a:spcPct val="100000"/>
              </a:lnSpc>
              <a:spcBef>
                <a:spcPts val="0"/>
              </a:spcBef>
              <a:spcAft>
                <a:spcPts val="0"/>
              </a:spcAft>
              <a:buNone/>
            </a:pPr>
            <a:r>
              <a:rPr lang="en" sz="2400">
                <a:solidFill>
                  <a:schemeClr val="dk1"/>
                </a:solidFill>
              </a:rPr>
              <a:t>The sun is considered the center of our solar system, and Pluto and the Kuiper belt are considered the outside edge of the solar system.  </a:t>
            </a:r>
            <a:endParaRPr sz="2400">
              <a:solidFill>
                <a:schemeClr val="dk1"/>
              </a:solidFill>
            </a:endParaRPr>
          </a:p>
        </p:txBody>
      </p:sp>
      <p:sp>
        <p:nvSpPr>
          <p:cNvPr id="1813" name="Google Shape;1813;p184"/>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84"/>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84"/>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84"/>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817" name="Google Shape;1817;p184"/>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85"/>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23" name="Google Shape;1823;p185"/>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Draw everything that you know is in our solar system, based on how far apart things are (don’t worry about sizes). At a minimum you must include the 8 planets:</a:t>
            </a:r>
            <a:endParaRPr sz="2383">
              <a:solidFill>
                <a:schemeClr val="dk1"/>
              </a:solidFill>
            </a:endParaRPr>
          </a:p>
          <a:p>
            <a:pPr indent="0" lvl="0" marL="0" rtl="0" algn="ctr">
              <a:lnSpc>
                <a:spcPct val="100000"/>
              </a:lnSpc>
              <a:spcBef>
                <a:spcPts val="0"/>
              </a:spcBef>
              <a:spcAft>
                <a:spcPts val="0"/>
              </a:spcAft>
              <a:buNone/>
            </a:pPr>
            <a:r>
              <a:rPr lang="en" sz="2283">
                <a:solidFill>
                  <a:schemeClr val="dk1"/>
                </a:solidFill>
              </a:rPr>
              <a:t>Mercury, Venus, Earth, Mars, Jupiter, Saturn, Uranus, Neptune</a:t>
            </a:r>
            <a:endParaRPr sz="2283">
              <a:solidFill>
                <a:schemeClr val="dk1"/>
              </a:solidFill>
            </a:endParaRPr>
          </a:p>
        </p:txBody>
      </p:sp>
      <p:sp>
        <p:nvSpPr>
          <p:cNvPr id="1824" name="Google Shape;1824;p185"/>
          <p:cNvSpPr/>
          <p:nvPr/>
        </p:nvSpPr>
        <p:spPr>
          <a:xfrm>
            <a:off x="165150" y="707825"/>
            <a:ext cx="88005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85"/>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85"/>
          <p:cNvSpPr/>
          <p:nvPr/>
        </p:nvSpPr>
        <p:spPr>
          <a:xfrm>
            <a:off x="8790625" y="19621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85"/>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828" name="Google Shape;1828;p185"/>
          <p:cNvSpPr txBox="1"/>
          <p:nvPr/>
        </p:nvSpPr>
        <p:spPr>
          <a:xfrm>
            <a:off x="8400325" y="2165225"/>
            <a:ext cx="54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jdhani"/>
                <a:ea typeface="Rajdhani"/>
                <a:cs typeface="Rajdhani"/>
                <a:sym typeface="Rajdhani"/>
              </a:rPr>
              <a:t>Pluto and the Kuiper Belt</a:t>
            </a:r>
            <a:endParaRPr sz="900">
              <a:latin typeface="Rajdhani"/>
              <a:ea typeface="Rajdhani"/>
              <a:cs typeface="Rajdhani"/>
              <a:sym typeface="Rajdhani"/>
            </a:endParaRPr>
          </a:p>
        </p:txBody>
      </p:sp>
      <p:pic>
        <p:nvPicPr>
          <p:cNvPr descr="Mercury clipart. Free download transparent .PNG | Creazilla" id="1829" name="Google Shape;1829;p185"/>
          <p:cNvPicPr preferRelativeResize="0"/>
          <p:nvPr/>
        </p:nvPicPr>
        <p:blipFill>
          <a:blip r:embed="rId3">
            <a:alphaModFix/>
          </a:blip>
          <a:stretch>
            <a:fillRect/>
          </a:stretch>
        </p:blipFill>
        <p:spPr>
          <a:xfrm>
            <a:off x="663850" y="1866913"/>
            <a:ext cx="304425" cy="281964"/>
          </a:xfrm>
          <a:prstGeom prst="rect">
            <a:avLst/>
          </a:prstGeom>
          <a:noFill/>
          <a:ln>
            <a:noFill/>
          </a:ln>
        </p:spPr>
      </p:pic>
      <p:pic>
        <p:nvPicPr>
          <p:cNvPr descr="Venus clipart. Free download transparent .PNG | Creazilla" id="1830" name="Google Shape;1830;p185"/>
          <p:cNvPicPr preferRelativeResize="0"/>
          <p:nvPr/>
        </p:nvPicPr>
        <p:blipFill>
          <a:blip r:embed="rId4">
            <a:alphaModFix/>
          </a:blip>
          <a:stretch>
            <a:fillRect/>
          </a:stretch>
        </p:blipFill>
        <p:spPr>
          <a:xfrm>
            <a:off x="1164997" y="1737555"/>
            <a:ext cx="542701" cy="540694"/>
          </a:xfrm>
          <a:prstGeom prst="rect">
            <a:avLst/>
          </a:prstGeom>
          <a:noFill/>
          <a:ln>
            <a:noFill/>
          </a:ln>
        </p:spPr>
      </p:pic>
      <p:pic>
        <p:nvPicPr>
          <p:cNvPr id="1831" name="Google Shape;1831;p185"/>
          <p:cNvPicPr preferRelativeResize="0"/>
          <p:nvPr/>
        </p:nvPicPr>
        <p:blipFill>
          <a:blip r:embed="rId5">
            <a:alphaModFix/>
          </a:blip>
          <a:stretch>
            <a:fillRect/>
          </a:stretch>
        </p:blipFill>
        <p:spPr>
          <a:xfrm>
            <a:off x="1904435" y="1721539"/>
            <a:ext cx="617466" cy="572700"/>
          </a:xfrm>
          <a:prstGeom prst="rect">
            <a:avLst/>
          </a:prstGeom>
          <a:noFill/>
          <a:ln>
            <a:noFill/>
          </a:ln>
        </p:spPr>
      </p:pic>
      <p:pic>
        <p:nvPicPr>
          <p:cNvPr id="1832" name="Google Shape;1832;p185"/>
          <p:cNvPicPr preferRelativeResize="0"/>
          <p:nvPr/>
        </p:nvPicPr>
        <p:blipFill>
          <a:blip r:embed="rId6">
            <a:alphaModFix/>
          </a:blip>
          <a:stretch>
            <a:fillRect/>
          </a:stretch>
        </p:blipFill>
        <p:spPr>
          <a:xfrm>
            <a:off x="2710322" y="1855691"/>
            <a:ext cx="304425" cy="304419"/>
          </a:xfrm>
          <a:prstGeom prst="rect">
            <a:avLst/>
          </a:prstGeom>
          <a:noFill/>
          <a:ln>
            <a:noFill/>
          </a:ln>
        </p:spPr>
      </p:pic>
      <p:pic>
        <p:nvPicPr>
          <p:cNvPr id="1833" name="Google Shape;1833;p185"/>
          <p:cNvPicPr preferRelativeResize="0"/>
          <p:nvPr/>
        </p:nvPicPr>
        <p:blipFill rotWithShape="1">
          <a:blip r:embed="rId7">
            <a:alphaModFix/>
          </a:blip>
          <a:srcRect b="2943" l="4179" r="3765" t="3018"/>
          <a:stretch/>
        </p:blipFill>
        <p:spPr>
          <a:xfrm>
            <a:off x="3279750" y="1529988"/>
            <a:ext cx="935400" cy="955800"/>
          </a:xfrm>
          <a:prstGeom prst="ellipse">
            <a:avLst/>
          </a:prstGeom>
          <a:noFill/>
          <a:ln cap="flat" cmpd="sng" w="9525">
            <a:solidFill>
              <a:schemeClr val="dk1"/>
            </a:solidFill>
            <a:prstDash val="solid"/>
            <a:round/>
            <a:headEnd len="sm" w="sm" type="none"/>
            <a:tailEnd len="sm" w="sm" type="none"/>
          </a:ln>
        </p:spPr>
      </p:pic>
      <p:pic>
        <p:nvPicPr>
          <p:cNvPr descr="Planet Uranus clipart. Free download transparent .PNG ..." id="1834" name="Google Shape;1834;p185"/>
          <p:cNvPicPr preferRelativeResize="0"/>
          <p:nvPr/>
        </p:nvPicPr>
        <p:blipFill>
          <a:blip r:embed="rId8">
            <a:alphaModFix/>
          </a:blip>
          <a:stretch>
            <a:fillRect/>
          </a:stretch>
        </p:blipFill>
        <p:spPr>
          <a:xfrm rot="5840075">
            <a:off x="5702990" y="1670922"/>
            <a:ext cx="1832834" cy="673953"/>
          </a:xfrm>
          <a:prstGeom prst="rect">
            <a:avLst/>
          </a:prstGeom>
          <a:noFill/>
          <a:ln>
            <a:noFill/>
          </a:ln>
        </p:spPr>
      </p:pic>
      <p:pic>
        <p:nvPicPr>
          <p:cNvPr descr="Saturn PNG Clip Art | Clip art, Saturn, Astronaut birthday" id="1835" name="Google Shape;1835;p185"/>
          <p:cNvPicPr preferRelativeResize="0"/>
          <p:nvPr/>
        </p:nvPicPr>
        <p:blipFill>
          <a:blip r:embed="rId9">
            <a:alphaModFix/>
          </a:blip>
          <a:stretch>
            <a:fillRect/>
          </a:stretch>
        </p:blipFill>
        <p:spPr>
          <a:xfrm>
            <a:off x="4479663" y="1602550"/>
            <a:ext cx="1547136" cy="810700"/>
          </a:xfrm>
          <a:prstGeom prst="rect">
            <a:avLst/>
          </a:prstGeom>
          <a:noFill/>
          <a:ln>
            <a:noFill/>
          </a:ln>
        </p:spPr>
      </p:pic>
      <p:pic>
        <p:nvPicPr>
          <p:cNvPr id="1836" name="Google Shape;1836;p185"/>
          <p:cNvPicPr preferRelativeResize="0"/>
          <p:nvPr/>
        </p:nvPicPr>
        <p:blipFill>
          <a:blip r:embed="rId10">
            <a:alphaModFix/>
          </a:blip>
          <a:stretch>
            <a:fillRect/>
          </a:stretch>
        </p:blipFill>
        <p:spPr>
          <a:xfrm>
            <a:off x="7415500" y="1602550"/>
            <a:ext cx="823570" cy="810700"/>
          </a:xfrm>
          <a:prstGeom prst="rect">
            <a:avLst/>
          </a:prstGeom>
          <a:noFill/>
          <a:ln>
            <a:noFill/>
          </a:ln>
        </p:spPr>
      </p:pic>
      <p:sp>
        <p:nvSpPr>
          <p:cNvPr id="1837" name="Google Shape;1837;p185"/>
          <p:cNvSpPr txBox="1"/>
          <p:nvPr/>
        </p:nvSpPr>
        <p:spPr>
          <a:xfrm>
            <a:off x="420225" y="20654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Mercury</a:t>
            </a:r>
            <a:endParaRPr sz="1100"/>
          </a:p>
        </p:txBody>
      </p:sp>
      <p:sp>
        <p:nvSpPr>
          <p:cNvPr id="1838" name="Google Shape;1838;p185"/>
          <p:cNvSpPr txBox="1"/>
          <p:nvPr/>
        </p:nvSpPr>
        <p:spPr>
          <a:xfrm>
            <a:off x="1106025" y="22178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Venus</a:t>
            </a:r>
            <a:endParaRPr sz="1100"/>
          </a:p>
        </p:txBody>
      </p:sp>
      <p:sp>
        <p:nvSpPr>
          <p:cNvPr id="1839" name="Google Shape;1839;p185"/>
          <p:cNvSpPr txBox="1"/>
          <p:nvPr/>
        </p:nvSpPr>
        <p:spPr>
          <a:xfrm>
            <a:off x="1944225" y="22178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Earth</a:t>
            </a:r>
            <a:endParaRPr sz="1100"/>
          </a:p>
        </p:txBody>
      </p:sp>
      <p:sp>
        <p:nvSpPr>
          <p:cNvPr id="1840" name="Google Shape;1840;p185"/>
          <p:cNvSpPr txBox="1"/>
          <p:nvPr/>
        </p:nvSpPr>
        <p:spPr>
          <a:xfrm>
            <a:off x="2630025" y="21416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Mars</a:t>
            </a:r>
            <a:endParaRPr sz="1100"/>
          </a:p>
        </p:txBody>
      </p:sp>
      <p:sp>
        <p:nvSpPr>
          <p:cNvPr id="1841" name="Google Shape;1841;p185"/>
          <p:cNvSpPr txBox="1"/>
          <p:nvPr/>
        </p:nvSpPr>
        <p:spPr>
          <a:xfrm>
            <a:off x="3468225" y="24464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Jupiter</a:t>
            </a:r>
            <a:endParaRPr sz="1100"/>
          </a:p>
        </p:txBody>
      </p:sp>
      <p:sp>
        <p:nvSpPr>
          <p:cNvPr id="1842" name="Google Shape;1842;p185"/>
          <p:cNvSpPr txBox="1"/>
          <p:nvPr/>
        </p:nvSpPr>
        <p:spPr>
          <a:xfrm>
            <a:off x="4839825" y="23702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Saturn</a:t>
            </a:r>
            <a:endParaRPr sz="1100"/>
          </a:p>
        </p:txBody>
      </p:sp>
      <p:sp>
        <p:nvSpPr>
          <p:cNvPr id="1843" name="Google Shape;1843;p185"/>
          <p:cNvSpPr txBox="1"/>
          <p:nvPr/>
        </p:nvSpPr>
        <p:spPr>
          <a:xfrm>
            <a:off x="6363825" y="22940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Uranus</a:t>
            </a:r>
            <a:endParaRPr sz="1100"/>
          </a:p>
        </p:txBody>
      </p:sp>
      <p:sp>
        <p:nvSpPr>
          <p:cNvPr id="1844" name="Google Shape;1844;p185"/>
          <p:cNvSpPr txBox="1"/>
          <p:nvPr/>
        </p:nvSpPr>
        <p:spPr>
          <a:xfrm>
            <a:off x="7506825" y="2294050"/>
            <a:ext cx="82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Neptune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86"/>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50" name="Google Shape;1850;p186"/>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Fold the paper in half</a:t>
            </a:r>
            <a:endParaRPr sz="2283">
              <a:solidFill>
                <a:schemeClr val="dk1"/>
              </a:solidFill>
            </a:endParaRPr>
          </a:p>
        </p:txBody>
      </p:sp>
      <p:sp>
        <p:nvSpPr>
          <p:cNvPr id="1851" name="Google Shape;1851;p186"/>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86"/>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853" name="Google Shape;1853;p186"/>
          <p:cNvSpPr/>
          <p:nvPr/>
        </p:nvSpPr>
        <p:spPr>
          <a:xfrm>
            <a:off x="165150" y="707825"/>
            <a:ext cx="44001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4" name="Google Shape;1854;p186"/>
          <p:cNvCxnSpPr/>
          <p:nvPr/>
        </p:nvCxnSpPr>
        <p:spPr>
          <a:xfrm>
            <a:off x="4553637" y="696022"/>
            <a:ext cx="0" cy="24066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87"/>
          <p:cNvSpPr txBox="1"/>
          <p:nvPr>
            <p:ph type="title"/>
          </p:nvPr>
        </p:nvSpPr>
        <p:spPr>
          <a:xfrm>
            <a:off x="831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of the Solar System on one piece of paper</a:t>
            </a:r>
            <a:endParaRPr/>
          </a:p>
        </p:txBody>
      </p:sp>
      <p:sp>
        <p:nvSpPr>
          <p:cNvPr id="1860" name="Google Shape;1860;p187"/>
          <p:cNvSpPr txBox="1"/>
          <p:nvPr>
            <p:ph idx="1" type="body"/>
          </p:nvPr>
        </p:nvSpPr>
        <p:spPr>
          <a:xfrm>
            <a:off x="311700" y="3100075"/>
            <a:ext cx="8520600" cy="17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600">
                <a:solidFill>
                  <a:schemeClr val="dk1"/>
                </a:solidFill>
              </a:rPr>
              <a:t>Then, fold the paper in half a second time</a:t>
            </a:r>
            <a:endParaRPr sz="2283">
              <a:solidFill>
                <a:schemeClr val="dk1"/>
              </a:solidFill>
            </a:endParaRPr>
          </a:p>
        </p:txBody>
      </p:sp>
      <p:sp>
        <p:nvSpPr>
          <p:cNvPr id="1861" name="Google Shape;1861;p187"/>
          <p:cNvSpPr/>
          <p:nvPr/>
        </p:nvSpPr>
        <p:spPr>
          <a:xfrm>
            <a:off x="-63447" y="707828"/>
            <a:ext cx="448200" cy="2347500"/>
          </a:xfrm>
          <a:prstGeom prst="pie">
            <a:avLst>
              <a:gd fmla="val 16167545" name="adj1"/>
              <a:gd fmla="val 5399852" name="adj2"/>
            </a:avLst>
          </a:prstGeom>
          <a:solidFill>
            <a:srgbClr val="FF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87"/>
          <p:cNvSpPr txBox="1"/>
          <p:nvPr/>
        </p:nvSpPr>
        <p:spPr>
          <a:xfrm>
            <a:off x="225100" y="632575"/>
            <a:ext cx="6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ajdhani"/>
                <a:ea typeface="Rajdhani"/>
                <a:cs typeface="Rajdhani"/>
                <a:sym typeface="Rajdhani"/>
              </a:rPr>
              <a:t>SUN</a:t>
            </a:r>
            <a:endParaRPr sz="1800">
              <a:latin typeface="Rajdhani"/>
              <a:ea typeface="Rajdhani"/>
              <a:cs typeface="Rajdhani"/>
              <a:sym typeface="Rajdhani"/>
            </a:endParaRPr>
          </a:p>
        </p:txBody>
      </p:sp>
      <p:sp>
        <p:nvSpPr>
          <p:cNvPr id="1863" name="Google Shape;1863;p187"/>
          <p:cNvSpPr/>
          <p:nvPr/>
        </p:nvSpPr>
        <p:spPr>
          <a:xfrm>
            <a:off x="165150" y="707825"/>
            <a:ext cx="2200200" cy="2347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87"/>
          <p:cNvCxnSpPr/>
          <p:nvPr/>
        </p:nvCxnSpPr>
        <p:spPr>
          <a:xfrm>
            <a:off x="2355634" y="719616"/>
            <a:ext cx="0" cy="24066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